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3" r:id="rId3"/>
    <p:sldId id="261" r:id="rId4"/>
    <p:sldId id="258" r:id="rId5"/>
    <p:sldId id="262" r:id="rId6"/>
    <p:sldId id="263" r:id="rId7"/>
    <p:sldId id="264" r:id="rId8"/>
    <p:sldId id="265" r:id="rId9"/>
    <p:sldId id="266" r:id="rId10"/>
    <p:sldId id="287" r:id="rId11"/>
    <p:sldId id="270" r:id="rId12"/>
    <p:sldId id="267" r:id="rId13"/>
    <p:sldId id="290" r:id="rId14"/>
    <p:sldId id="268" r:id="rId15"/>
    <p:sldId id="274" r:id="rId16"/>
    <p:sldId id="272" r:id="rId17"/>
    <p:sldId id="275" r:id="rId18"/>
    <p:sldId id="273" r:id="rId19"/>
    <p:sldId id="269" r:id="rId20"/>
    <p:sldId id="271" r:id="rId21"/>
    <p:sldId id="286" r:id="rId22"/>
    <p:sldId id="276" r:id="rId23"/>
    <p:sldId id="292" r:id="rId24"/>
    <p:sldId id="294" r:id="rId25"/>
    <p:sldId id="293" r:id="rId26"/>
    <p:sldId id="280" r:id="rId27"/>
    <p:sldId id="285" r:id="rId28"/>
    <p:sldId id="288" r:id="rId29"/>
    <p:sldId id="278" r:id="rId30"/>
    <p:sldId id="277" r:id="rId31"/>
    <p:sldId id="27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FC8B7"/>
    <a:srgbClr val="13B7B9"/>
    <a:srgbClr val="005289"/>
    <a:srgbClr val="FFFFFF"/>
    <a:srgbClr val="393939"/>
    <a:srgbClr val="04396C"/>
    <a:srgbClr val="1E3252"/>
    <a:srgbClr val="6497B1"/>
    <a:srgbClr val="AEAFA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DownLoad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교통사고 발생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사고건수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Sheet1!$C$4:$L$4</c:f>
              <c:numCache>
                <c:formatCode>#,##0</c:formatCode>
                <c:ptCount val="10"/>
                <c:pt idx="0">
                  <c:v>226878</c:v>
                </c:pt>
                <c:pt idx="1">
                  <c:v>221711</c:v>
                </c:pt>
                <c:pt idx="2">
                  <c:v>223656</c:v>
                </c:pt>
                <c:pt idx="3">
                  <c:v>215354</c:v>
                </c:pt>
                <c:pt idx="4">
                  <c:v>223552</c:v>
                </c:pt>
                <c:pt idx="5">
                  <c:v>232035</c:v>
                </c:pt>
                <c:pt idx="6">
                  <c:v>220917</c:v>
                </c:pt>
                <c:pt idx="7">
                  <c:v>216335</c:v>
                </c:pt>
                <c:pt idx="8">
                  <c:v>217148</c:v>
                </c:pt>
                <c:pt idx="9">
                  <c:v>229600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EC-452D-B4DD-BBE5B55DE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799200"/>
        <c:axId val="126591824"/>
      </c:lineChart>
      <c:lineChart>
        <c:grouping val="standard"/>
        <c:varyColors val="0"/>
        <c:ser>
          <c:idx val="1"/>
          <c:order val="1"/>
          <c:tx>
            <c:v>사망자수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Sheet1!$C$9:$L$9</c:f>
              <c:numCache>
                <c:formatCode>#,##0</c:formatCode>
                <c:ptCount val="10"/>
                <c:pt idx="0">
                  <c:v>5505</c:v>
                </c:pt>
                <c:pt idx="1">
                  <c:v>5229</c:v>
                </c:pt>
                <c:pt idx="2">
                  <c:v>5392</c:v>
                </c:pt>
                <c:pt idx="3">
                  <c:v>5092</c:v>
                </c:pt>
                <c:pt idx="4">
                  <c:v>4762</c:v>
                </c:pt>
                <c:pt idx="5">
                  <c:v>4621</c:v>
                </c:pt>
                <c:pt idx="6">
                  <c:v>4292</c:v>
                </c:pt>
                <c:pt idx="7">
                  <c:v>4185</c:v>
                </c:pt>
                <c:pt idx="8">
                  <c:v>3781</c:v>
                </c:pt>
                <c:pt idx="9">
                  <c:v>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EC-452D-B4DD-BBE5B55DE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26000"/>
        <c:axId val="126594320"/>
      </c:lineChart>
      <c:catAx>
        <c:axId val="20079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1824"/>
        <c:crosses val="autoZero"/>
        <c:auto val="1"/>
        <c:lblAlgn val="ctr"/>
        <c:lblOffset val="100"/>
        <c:noMultiLvlLbl val="0"/>
      </c:catAx>
      <c:valAx>
        <c:axId val="12659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사고건수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799200"/>
        <c:crosses val="autoZero"/>
        <c:crossBetween val="between"/>
      </c:valAx>
      <c:valAx>
        <c:axId val="126594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사망자수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26000"/>
        <c:crosses val="max"/>
        <c:crossBetween val="between"/>
      </c:valAx>
      <c:catAx>
        <c:axId val="200826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94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03E-2"/>
          <c:w val="0.96458333333333335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692-4386-942C-81AAE66C0351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3-2692-4386-942C-81AAE66C035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92-4386-942C-81AAE66C03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92-4386-942C-81AAE66C0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17805568"/>
        <c:axId val="217807488"/>
      </c:barChart>
      <c:catAx>
        <c:axId val="2178055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17807488"/>
        <c:crosses val="autoZero"/>
        <c:auto val="1"/>
        <c:lblAlgn val="ctr"/>
        <c:lblOffset val="100"/>
        <c:noMultiLvlLbl val="0"/>
      </c:catAx>
      <c:valAx>
        <c:axId val="2178074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8055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C00-476E-93AE-FC28355950B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00-476E-93AE-FC28355950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00-476E-93AE-FC2835595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679-4B40-93D9-633FAD576528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79-4B40-93D9-633FAD5765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79-4B40-93D9-633FAD576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5-4045-BCC7-46D364E207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5-4045-BCC7-46D364E207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5-4045-BCC7-46D364E207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1.png"/><Relationship Id="rId18" Type="http://schemas.openxmlformats.org/officeDocument/2006/relationships/image" Target="../media/image40.png"/><Relationship Id="rId3" Type="http://schemas.openxmlformats.org/officeDocument/2006/relationships/image" Target="../media/image31.png"/><Relationship Id="rId21" Type="http://schemas.openxmlformats.org/officeDocument/2006/relationships/image" Target="../media/image43.png"/><Relationship Id="rId7" Type="http://schemas.openxmlformats.org/officeDocument/2006/relationships/image" Target="../media/image35.png"/><Relationship Id="rId12" Type="http://schemas.openxmlformats.org/officeDocument/2006/relationships/image" Target="../media/image50.png"/><Relationship Id="rId17" Type="http://schemas.openxmlformats.org/officeDocument/2006/relationships/image" Target="../media/image39.png"/><Relationship Id="rId25" Type="http://schemas.openxmlformats.org/officeDocument/2006/relationships/image" Target="../media/image55.png"/><Relationship Id="rId2" Type="http://schemas.openxmlformats.org/officeDocument/2006/relationships/image" Target="../media/image30.png"/><Relationship Id="rId16" Type="http://schemas.openxmlformats.org/officeDocument/2006/relationships/image" Target="../media/image54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49.png"/><Relationship Id="rId24" Type="http://schemas.openxmlformats.org/officeDocument/2006/relationships/image" Target="../media/image46.png"/><Relationship Id="rId5" Type="http://schemas.openxmlformats.org/officeDocument/2006/relationships/image" Target="../media/image33.png"/><Relationship Id="rId15" Type="http://schemas.openxmlformats.org/officeDocument/2006/relationships/image" Target="../media/image53.png"/><Relationship Id="rId23" Type="http://schemas.openxmlformats.org/officeDocument/2006/relationships/image" Target="../media/image45.png"/><Relationship Id="rId10" Type="http://schemas.openxmlformats.org/officeDocument/2006/relationships/image" Target="../media/image48.png"/><Relationship Id="rId19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Relationship Id="rId14" Type="http://schemas.openxmlformats.org/officeDocument/2006/relationships/image" Target="../media/image52.png"/><Relationship Id="rId2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473854" y="2307540"/>
            <a:ext cx="72442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자동차 센서 데이터를 위한 </a:t>
            </a:r>
            <a:endParaRPr lang="en-US" altLang="ko-KR" sz="4800" spc="-300" dirty="0">
              <a:solidFill>
                <a:schemeClr val="bg1"/>
              </a:solidFill>
            </a:endParaRPr>
          </a:p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Sim2Real </a:t>
            </a:r>
            <a:r>
              <a:rPr lang="ko-KR" altLang="en-US" sz="4800" spc="-300" dirty="0">
                <a:solidFill>
                  <a:schemeClr val="bg1"/>
                </a:solidFill>
              </a:rPr>
              <a:t>기술 구현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18300" y="4346555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</a:t>
            </a:r>
            <a:r>
              <a:rPr lang="ko-KR" altLang="en-US" sz="2000" dirty="0">
                <a:solidFill>
                  <a:schemeClr val="bg1"/>
                </a:solidFill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여기에 팀 이름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380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상반기 졸업과제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5022631" y="5019813"/>
            <a:ext cx="21467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2015XXXXX – </a:t>
            </a:r>
            <a:r>
              <a:rPr lang="ko-KR" altLang="en-US" sz="1600" dirty="0" err="1">
                <a:solidFill>
                  <a:schemeClr val="bg1"/>
                </a:solidFill>
              </a:rPr>
              <a:t>정희석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2015XXXXX – </a:t>
            </a:r>
            <a:r>
              <a:rPr lang="ko-KR" altLang="en-US" sz="1600" dirty="0">
                <a:solidFill>
                  <a:schemeClr val="bg1"/>
                </a:solidFill>
              </a:rPr>
              <a:t>이석준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201524473 – </a:t>
            </a:r>
            <a:r>
              <a:rPr lang="ko-KR" altLang="en-US" sz="16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04240" y="3427654"/>
            <a:ext cx="2016247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프로그램에서 가상 데이터 수집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655044" y="3298386"/>
            <a:ext cx="2016251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차량 데이터와 비교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데이터 정규화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413602" y="3298387"/>
            <a:ext cx="20569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개량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179912" y="3298386"/>
            <a:ext cx="2041450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구동용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제작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3FC12324-9B5F-440B-A237-EB56B4DC8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6" y="4473526"/>
            <a:ext cx="2022191" cy="1226234"/>
          </a:xfrm>
          <a:prstGeom prst="rect">
            <a:avLst/>
          </a:prstGeom>
        </p:spPr>
      </p:pic>
      <p:pic>
        <p:nvPicPr>
          <p:cNvPr id="8" name="그림 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D34CC25-522C-4CA1-BBAC-EC52C17343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54" y="4480808"/>
            <a:ext cx="2056954" cy="122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가상 데이터 수집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0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726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Gathering simulation data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그림 5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91C6BF99-6F69-4697-830D-054F1AEEB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5" y="1511886"/>
            <a:ext cx="2950497" cy="17891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49FEF-0D68-4697-8497-2DDD4407F7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41" y="1511886"/>
            <a:ext cx="4255199" cy="3351058"/>
          </a:xfrm>
          <a:prstGeom prst="rect">
            <a:avLst/>
          </a:prstGeom>
        </p:spPr>
      </p:pic>
      <p:pic>
        <p:nvPicPr>
          <p:cNvPr id="8" name="그림 7" descr="사람, 쥐고있는, 남자, 컴퓨터이(가) 표시된 사진&#10;&#10;자동 생성된 설명">
            <a:extLst>
              <a:ext uri="{FF2B5EF4-FFF2-40B4-BE49-F238E27FC236}">
                <a16:creationId xmlns:a16="http://schemas.microsoft.com/office/drawing/2014/main" id="{624C07DA-F823-4AEF-8969-1E01230C61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7844" y="3301033"/>
            <a:ext cx="2950497" cy="15619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156109-D446-42F9-9E81-E53E7BC965BB}"/>
              </a:ext>
            </a:extLst>
          </p:cNvPr>
          <p:cNvSpPr txBox="1"/>
          <p:nvPr/>
        </p:nvSpPr>
        <p:spPr>
          <a:xfrm>
            <a:off x="7974210" y="2189780"/>
            <a:ext cx="3968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Euro Truck Simulator 2 </a:t>
            </a:r>
            <a:r>
              <a:rPr lang="ko-KR" altLang="en-US" sz="2000" spc="-150" dirty="0"/>
              <a:t>프로그램 사용</a:t>
            </a:r>
            <a:endParaRPr lang="en-US" altLang="ko-KR" sz="2000" spc="-150" dirty="0"/>
          </a:p>
          <a:p>
            <a:pPr algn="ctr"/>
            <a:endParaRPr lang="ko-KR" altLang="en-US" sz="2000" spc="-1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9AF2D8-43E2-417F-8328-C3F463FBF048}"/>
              </a:ext>
            </a:extLst>
          </p:cNvPr>
          <p:cNvPicPr/>
          <p:nvPr/>
        </p:nvPicPr>
        <p:blipFill rotWithShape="1">
          <a:blip r:embed="rId5"/>
          <a:srcRect l="-924" t="26023" b="37120"/>
          <a:stretch/>
        </p:blipFill>
        <p:spPr>
          <a:xfrm>
            <a:off x="324197" y="4862944"/>
            <a:ext cx="7289343" cy="16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88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실제 데이터 비교 </a:t>
            </a:r>
            <a:r>
              <a:rPr lang="en-US" altLang="ko-KR" sz="3600" spc="-300" dirty="0">
                <a:solidFill>
                  <a:schemeClr val="bg1"/>
                </a:solidFill>
              </a:rPr>
              <a:t>&amp; </a:t>
            </a:r>
            <a:r>
              <a:rPr lang="ko-KR" altLang="en-US" sz="3600" spc="-300" dirty="0">
                <a:solidFill>
                  <a:schemeClr val="bg1"/>
                </a:solidFill>
              </a:rPr>
              <a:t>시뮬레이션 데이터 정규화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0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3757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Compare with real car data &amp; Simulation data normalization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A43A80-4663-4272-93E2-41E63158D5A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" y="1578841"/>
            <a:ext cx="3261621" cy="161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AFBD8B-4318-4B0A-9EBF-A97F5AE85C01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034" y="1578842"/>
            <a:ext cx="3261621" cy="16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145CE7-66DA-4ABF-A998-9DB073520D95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" y="3190138"/>
            <a:ext cx="3261621" cy="163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93F364-D7DF-4C02-90C1-C9348C5DA31E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034" y="3190138"/>
            <a:ext cx="3254367" cy="16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1D718C-4BB8-4252-BF7D-4CB080C22DE3}"/>
              </a:ext>
            </a:extLst>
          </p:cNvPr>
          <p:cNvPicPr/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68"/>
          <a:stretch/>
        </p:blipFill>
        <p:spPr bwMode="auto">
          <a:xfrm>
            <a:off x="534754" y="5279158"/>
            <a:ext cx="3261621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2F45F25-BEE6-410A-B81A-C067816EA3F8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78" b="27185"/>
          <a:stretch/>
        </p:blipFill>
        <p:spPr bwMode="auto">
          <a:xfrm>
            <a:off x="4756034" y="5279158"/>
            <a:ext cx="2077028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4969D88-F9E1-488A-9613-92A68CF21522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r="40135" b="27185"/>
          <a:stretch/>
        </p:blipFill>
        <p:spPr bwMode="auto">
          <a:xfrm>
            <a:off x="6833063" y="5279158"/>
            <a:ext cx="444270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4A6AC02-E3C9-433A-9345-F53340B56EDD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3" r="20180" b="27185"/>
          <a:stretch/>
        </p:blipFill>
        <p:spPr bwMode="auto">
          <a:xfrm>
            <a:off x="7277333" y="5279158"/>
            <a:ext cx="444270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BAD350B-7113-49FB-B272-83F94F0CA2DC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97" r="337" b="27185"/>
          <a:stretch/>
        </p:blipFill>
        <p:spPr bwMode="auto">
          <a:xfrm>
            <a:off x="7721603" y="5279158"/>
            <a:ext cx="444270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A43A80-4663-4272-93E2-41E63158D5A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" y="1910536"/>
            <a:ext cx="3261621" cy="161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AFBD8B-4318-4B0A-9EBF-A97F5AE85C01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034" y="1910537"/>
            <a:ext cx="3261621" cy="16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1D718C-4BB8-4252-BF7D-4CB080C22DE3}"/>
              </a:ext>
            </a:extLst>
          </p:cNvPr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68"/>
          <a:stretch/>
        </p:blipFill>
        <p:spPr bwMode="auto">
          <a:xfrm>
            <a:off x="534754" y="3933781"/>
            <a:ext cx="3261621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399168-88E8-42FD-9909-6CC77C48B023}"/>
              </a:ext>
            </a:extLst>
          </p:cNvPr>
          <p:cNvGrpSpPr/>
          <p:nvPr/>
        </p:nvGrpSpPr>
        <p:grpSpPr>
          <a:xfrm>
            <a:off x="4756034" y="3932436"/>
            <a:ext cx="3261621" cy="395045"/>
            <a:chOff x="4756034" y="5609508"/>
            <a:chExt cx="3409839" cy="39504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2F45F25-BEE6-410A-B81A-C067816EA3F8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78" b="27185"/>
            <a:stretch/>
          </p:blipFill>
          <p:spPr bwMode="auto">
            <a:xfrm>
              <a:off x="4756034" y="5610853"/>
              <a:ext cx="2077028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4969D88-F9E1-488A-9613-92A68CF21522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99" r="40135" b="27185"/>
            <a:stretch/>
          </p:blipFill>
          <p:spPr bwMode="auto">
            <a:xfrm>
              <a:off x="683306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4A6AC02-E3C9-433A-9345-F53340B56EDD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43" r="20180" b="27185"/>
            <a:stretch/>
          </p:blipFill>
          <p:spPr bwMode="auto">
            <a:xfrm>
              <a:off x="727733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BAD350B-7113-49FB-B272-83F94F0CA2DC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97" r="337" b="27185"/>
            <a:stretch/>
          </p:blipFill>
          <p:spPr bwMode="auto">
            <a:xfrm>
              <a:off x="772160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및 실제 데이터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FA9D83D-792C-4F2E-B9F5-AFA679A43E58}"/>
              </a:ext>
            </a:extLst>
          </p:cNvPr>
          <p:cNvSpPr/>
          <p:nvPr/>
        </p:nvSpPr>
        <p:spPr>
          <a:xfrm>
            <a:off x="3925463" y="3611422"/>
            <a:ext cx="782515" cy="716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9ADFEC-1EF6-4C07-B763-F670F3A2116C}"/>
              </a:ext>
            </a:extLst>
          </p:cNvPr>
          <p:cNvSpPr/>
          <p:nvPr/>
        </p:nvSpPr>
        <p:spPr>
          <a:xfrm>
            <a:off x="8461925" y="1076960"/>
            <a:ext cx="3730075" cy="5781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시뮬레이션 데이터와 실제 차량 데이터를 분석</a:t>
            </a:r>
            <a:r>
              <a:rPr lang="en-US" altLang="ko-KR" dirty="0"/>
              <a:t>, </a:t>
            </a:r>
            <a:r>
              <a:rPr lang="ko-KR" altLang="en-US" dirty="0"/>
              <a:t>차이점 시각화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해당 자료를 바탕으로 시뮬레이션 데이터 정규화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E94A518-87B6-4FF6-B228-906C85075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758" y="4528038"/>
            <a:ext cx="3165163" cy="19255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C06FAD-8C9B-4120-B658-EC86E9248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6931" y="4528038"/>
            <a:ext cx="3139826" cy="19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6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22A060-9A25-4DFB-B3A8-DB9E9CE64455}"/>
              </a:ext>
            </a:extLst>
          </p:cNvPr>
          <p:cNvSpPr/>
          <p:nvPr/>
        </p:nvSpPr>
        <p:spPr>
          <a:xfrm>
            <a:off x="5751098" y="360266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834F69E-84F5-425C-BFFA-ECBD89D4C281}"/>
              </a:ext>
            </a:extLst>
          </p:cNvPr>
          <p:cNvSpPr/>
          <p:nvPr/>
        </p:nvSpPr>
        <p:spPr>
          <a:xfrm>
            <a:off x="3669656" y="3602664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8AA9DA-8513-4FC6-907C-82912F7DDFC9}"/>
              </a:ext>
            </a:extLst>
          </p:cNvPr>
          <p:cNvSpPr/>
          <p:nvPr/>
        </p:nvSpPr>
        <p:spPr>
          <a:xfrm>
            <a:off x="4745741" y="1753056"/>
            <a:ext cx="2738208" cy="2738208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58482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DD4DD-B221-4DB3-82C9-9714DADA8761}"/>
              </a:ext>
            </a:extLst>
          </p:cNvPr>
          <p:cNvSpPr txBox="1"/>
          <p:nvPr/>
        </p:nvSpPr>
        <p:spPr>
          <a:xfrm>
            <a:off x="946224" y="4911846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78313-7C82-4070-875A-D7A2F0DAA310}"/>
              </a:ext>
            </a:extLst>
          </p:cNvPr>
          <p:cNvSpPr txBox="1"/>
          <p:nvPr/>
        </p:nvSpPr>
        <p:spPr>
          <a:xfrm>
            <a:off x="8657581" y="4911845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69D5CB-5799-4D8E-BADC-C031F261C033}"/>
              </a:ext>
            </a:extLst>
          </p:cNvPr>
          <p:cNvSpPr txBox="1"/>
          <p:nvPr/>
        </p:nvSpPr>
        <p:spPr>
          <a:xfrm>
            <a:off x="7631338" y="2180028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19A6FA6-A29A-4B67-B9D7-EEBC9F1DA427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2F5E506-BC28-47CB-AFEB-EBEACDBC5183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357A574-7768-4394-BB6D-9DC4333E4230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6A49D2-806B-4E37-8663-01A38E541B43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4C805B2-9286-4AAC-9242-A3B58E27809D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4FB1AA-F7EA-4BED-A2CA-4F7AB255703A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5246ECF-9532-4C60-B913-4E83433A558A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A733CC-3187-4A06-9D2E-5F5E9DDFA334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C222DA3-D14A-45BC-9646-9333FD6F1AEB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ED0F4A2-962F-423E-AF4B-9D7ECC647CB0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8CC67D7-6BF0-4B1B-9CF7-EBA4837208CA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2E01028-0434-4DAC-957B-3DEBA28CB727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6C5F4C7-5FD1-42C8-8F22-9B59D1593704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15E6C8-7B01-40E2-B1BB-5844627A3670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18EF9AE-0D09-405F-8FC2-377B20575AD9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94EA0DB-4494-424A-B43E-D78EC690B0F3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0B2E6CF-AC63-4C75-9D7B-47B7F6C4A743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8446524-C7F1-4BDE-B7CA-356F2A01F84F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9008826-146E-4A17-9E1F-64937B63A4E2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BFCFD14-3747-49B7-B1F3-22403BEB8AB9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B423512-284C-47A2-B8C4-867350A8CAB6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D22A181-89DC-44BA-9D66-31BB68C20257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5E696A7-2275-49EB-B04D-B75D81440760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BC035A-F456-451B-8AF0-97951F00F687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06ACE57-5B8A-4922-AED0-89D945FAE29A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7494637-A10B-40D8-8A61-2943D1ECEE88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1FB5FFF-6895-49B2-873A-F5748F54AE28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491AB44-F9AA-4DBE-8571-838741FDE85A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E042C3E-95B0-4E6C-9644-9F1911D37243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3246F2-1E66-4ED2-88D8-3CDA80EA1710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9609AB9-881E-4479-87D5-5952101EB049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7DC5682-0450-47F5-8EA3-19E88EB5545C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55BEC2F-45B7-4153-A943-E49D515B44EE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C3CA75-EEF4-408D-BDF2-89984D0190A2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1A0D722-E51D-4E14-8C44-BD5A03C707E0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0069A5E-5090-4F5B-9594-454A998A1191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AFAD880-6B23-4936-9F6F-5C16ED7CF5E2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10F360-7F64-46B2-A530-2E6A86216ED3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0B3F54B-12E8-4016-976E-06C877DF8F31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7F9E8D9-E59C-44F7-B82B-81425F892A44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F8D2F2A-FFF9-4CEB-AB23-34DA8B49EB5F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B7C98EC-86D5-47E8-94CF-1762AB74D57A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67F8EB8-BA1D-4814-9285-A7E5AED9F1A0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A3DD8E1-E7F5-499C-A1C8-A7AF36EE7C8B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3E36400-E795-4E8D-8D36-9FCD51EE4A40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5E1841B-CA3C-4428-82CD-9F78AB2F3EE1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4E64F81-5AB2-4E07-B85A-443A581F075E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FD81E03-A58F-4E3F-BA2C-5F9ACA28B310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F63BD41-FF9C-484A-A78E-EA3C49AAED33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3F020DB-9409-4CB4-8E83-6FFDB2D039AD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D8273C-67FE-44F5-BEC5-02D2E321352A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C8EB836-CF5E-4BBA-9D89-41541D77FD15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7402DF8-36EA-4107-9A0D-0FE08506BA1A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07869BF-22AB-467C-9A48-A96B72A500C9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BFD3818-DFF8-433E-89F6-3433612FD9CE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F414A00-58A9-402C-BA70-413E37BE5CC1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269B8B8-217C-40E9-AD6B-8A8A6649B900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06645FA-A18E-4597-992F-F542B4E64D01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97E9BA0-DB1D-4139-BFEC-10788D4A5A5F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DFEF57E-5EBA-4A47-A0C0-03C521195E62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FA6D004-5CCB-485F-BEA7-79217338C244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18D9AA3-22DC-4203-A797-766781723149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2E715C2-E45F-4BB8-AE71-3BFC716F27FD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4BCCEAB-1E39-4EA9-BAEA-90088DEDF677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FFEE3B8-7C8B-4F72-9BFC-7B9315868635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6A46BBF-607A-4910-BC95-EC79F7CDAC48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A6E44F-4B7B-478B-A668-C5D60F4E52EA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BC2B50A-753B-473B-A5B6-102BC073E588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981D592-4D9E-4A7D-A2AE-507ADC033A18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823E5B4-3ED2-4C26-B1E0-4FBDF8EE0E4B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78E77C6-54FD-4248-8A4F-0A4F017D0A75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2C328195-F8BD-4E0F-9D3F-C57921BB74C0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533907B-3632-420C-875B-7917FA4C8ABD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CD5CD14-F8EB-43F1-B0D7-01558D6C4FA5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92EB3E0-084F-47D1-8C5B-4E18540D2453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612EF64-9E4B-4788-AEA3-0B29E6D81994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5045C85-75BB-47E0-B856-9A1BC714A50E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5303D5F-B27D-4A5F-A54C-6A597E0F54D7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068D1FB-94CA-454E-9DD4-3722C35F9E4F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3608BBD-0C18-4C59-BCC1-4BE199C2DEFA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CABAFE3-D0CE-4CAB-8F14-7A8854EEA1F0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19775CCA-EA99-4F43-9B41-3D4E257F4058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EA527ED-5A42-4685-9F07-FE4EFF55C0C2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04240CF-2BF7-47D7-8CD9-C976112BA0C8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9B8D482-2FE3-4FA2-9E9E-65CBE9336146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AF25656-76A5-4F5F-9350-C7D90350D449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047AD44A-1098-4064-8998-C6D820EEFF56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1E596C0-D79E-4143-87F3-9E2B37FAF525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DD56710-9C12-43CF-AD35-97F0D01E8C9C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7B8E468-D059-4A21-A0D3-9D8B020408AE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82C72BD-C792-4D46-A41B-634F9C9E3A80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5985C74-278D-40F6-AD0C-49D2B3D178B1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BDFC661-9FD8-4182-9DEB-B4839ABD5EDB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2A20690-1145-466E-9CAF-3BE1664348EC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723F501-C2DB-46F3-997B-0014AF1BE5EF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6FA48883-828C-4DB4-88A3-7A823225BD2E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BCD44EA-2DBD-43CD-8481-B94B04DC3EB1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D1B0697-4E17-4108-8128-D4C23EA7B631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D74BC-453F-4CD8-B53C-A0AC37233005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234C7D1-0389-4DCE-BEBA-7C7654717FA8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DCF54B6B-4E3E-48FE-98C8-CB557FB1048F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20D56C75-DF9B-41E0-B1CC-A28BC1763C9E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BE8E9FF-B74E-4C67-B153-61082901CFE1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9DA3729-9BA3-480D-BF25-8998165785ED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4FE9251-D012-48FF-9270-F844E6B197F7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F714D55-129D-45E8-8606-AA4F3DB3B300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EAE39E3A-B54B-4367-9AF6-0557B6960DE7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46B02BD-C625-44FF-BD6A-6AF9D4F19B2C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C577A0-B3C9-45F5-9B26-D770F39E75F9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E771341-8452-4AC7-A46C-F4B354F281C3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8A0745CD-7F9B-4755-A9BC-637ACA37DF72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D4C83C6-FBBF-4134-9C3C-5E545FF28095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DA4A7B0C-3EE1-47DE-A4F4-6EEB2FFD10A7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8136F76F-6158-4B62-9E42-AAE401781717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6BF58C9-964B-4924-87AD-5A7AE0112148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2567109-4A41-4D16-A469-05A5513438A7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7EA1275-BE12-41B2-BF77-514D0F252A56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C5F219D-6F0E-43E6-9621-11E0C5BCA125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0EB9670F-B64C-4FE2-B14E-36C6CACC3072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709D762-F58F-4CCA-A7AC-DD6E81D4EED4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2404ACA-68B0-4A37-9661-CC1037D070CF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23625A8-140D-48E3-BCE2-6561BAD6E702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2F47B294-BB0B-47D3-8A0C-CD65BB4C0866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58F79601-36CA-4730-A82D-81BAB974D1FE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F8414BA4-1F11-47EE-BE62-F8051F9B60A2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70F88D71-D9AA-4287-BFDE-B5D5B2AD5BC0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57A4899F-CDBD-4409-8469-C26A433C6464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3E53DE1B-5368-4857-81F2-DBF0E5599DAA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760FAA1-A7A2-48F5-BEA9-84B0A8D444C9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7CF86FCF-A65A-4B24-B4F3-8E9BDC772296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DFDA4FF-5B93-4E86-A029-6F903DD6DF18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FF52197B-60C8-4D98-B46A-DA8805044218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F9C1B44-5A36-4187-BD5B-84BAB092FDBC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DCB1773B-B750-4889-94BF-CCFBAD958D59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307CA22C-BBE9-40F0-899B-C871A4091B59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FA2168B0-CE9D-4E33-AC97-AA7B5EE35CF7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9767BAFE-E6B0-4FBA-951B-6992BB806176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89FEA16-6357-4C70-B37F-AEB920342C56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F0E099E5-74E5-41B4-8EA6-21635D965185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8F1E7877-426E-49D3-9399-4BCB0470566B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17390A79-CC2A-4582-849B-C725FE279A4B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B09ACC4-E699-4F6E-9AF6-DE0BB3291969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CC375F0-9F96-4402-BE28-AF542C358B48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51C8ACFF-92D0-4C31-AAA3-79A542A857BC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9CA384C2-80A1-4DA9-9D79-0ADBC92F42D9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8313D95F-D0A2-4BB7-A60B-C07982E77B8D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0B3ABD44-713F-4ED6-AF51-93D156B86CD5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3F2F47CA-5A0D-4BBA-94AD-3FD6E65E533E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FA9E6B6-4012-46E3-A229-5BCC22DDA047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FD713DDE-B91F-4C44-854A-ECC97E4A80B2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1164D46-6BED-4DC5-B335-972F9B13E635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50BDBC07-D67E-4A97-8D31-269CFE01D5DF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E700BF5-C2DF-4436-A1F2-F62B4176CC18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6C5F338-384C-4623-B67F-E5756D0A5134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289D48A9-9001-49C3-8260-68EA31EF21F4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A309482F-8E77-4768-99D1-D2660D169E20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8AF7C847-AC8D-4854-9859-470716C07893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19BFE88E-E720-4D88-B49D-113A1D62F9E6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A14B2880-BD99-4A17-A4FA-10B5FED9CCAE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E6EA0991-1140-474F-88B3-53EB02649853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6467D0DD-4F53-4B18-9254-05AD864735D0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162CAEBF-B255-4613-8B66-7D182158FFE6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606D7E29-7498-4A17-86DD-7CED78E05DD8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044679E6-45F0-477D-885B-E6F58EB1EC95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14E2D523-347A-435E-93EC-2B7A67563653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842845DE-A51B-46BD-936F-E5A6135D3781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3D704A1-9A72-4A26-9474-848E0951D811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BED502F-9844-4332-880F-ED570E7A3B52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C925E73D-3C7E-42EE-9B2B-E152D1A02730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AC081502-6B6B-452F-AB24-AD4AA3EAAFA3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C27BE2BF-8394-4553-ABB7-FA01C25773BC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555A3B1B-FF91-4F2D-88BB-B298E4AAF56B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063ED016-A7F2-459C-83D2-AB1A66B5ADF5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59684DA8-8323-4342-BB57-E2B6C2A647C9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9E1A0BFE-0787-47AB-9969-0908B662F483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17FC43F2-398E-4FF4-B167-D6046D5B14B2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FEDABF49-0F1F-471F-BE14-DC34665B3CCD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3121A165-F4E7-429D-B409-27E5661752E7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589FCE9F-E8DF-4F95-ADD5-1E828E01E4CA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A5B7A64D-582A-4E98-89D8-8A102BF01512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90D2E1D8-3202-45BD-BB3A-76E2A5D2C002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C6743EC-A13E-4075-A560-B58373A8245C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0A56218E-D404-4566-9542-F8BBE0F0291F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875D9E3A-486B-456D-9B78-B7A9E1400099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A88D9526-B23F-40EA-809B-C19F2D90EC9A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3C99DB7A-2A0B-4756-8AD2-B2EC49D7CEE5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33414DD4-DAA4-4D73-877B-55708699EA60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5952B82E-2114-4C02-B65B-B08876585539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00957449-68B7-42E1-AF10-16AC4BE72E20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6735C6A-40FC-4776-AE3A-A601C4E2B6DC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628DA7B3-4B55-4C98-853C-BE517ACAA37D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9759A58-90B3-42E6-9100-455CC6EB3C45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182993A1-600E-4218-8CE3-86E4359A2713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B3B672C5-CA66-474F-BEC1-E31D478AA28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17BA4BE0-EF3E-4DAB-8028-7013B557BA81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3E745A34-6522-4524-959E-65B5C9B95812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B8DE9F7A-5474-4A17-B54F-4E124920C04F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7DC832AA-7E4B-4D63-B2AC-EF2616A02890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F1B37FF-173D-446F-9B46-C45F1D436FB0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80D8EE6C-2F0A-4C02-86B4-1228A3A03B75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C6E22EB-2264-4795-A6B8-A9D8FA42D832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0E04CCE7-FAD5-4307-8467-9020F01940C7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A0A7A96B-93F7-4B41-8313-5A07EAE443CA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9E1C225A-35A1-4257-AB78-C3EB47EFF741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6AB3B94E-ED0E-4625-AC45-CCB12404090B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D8482BA2-1BA6-4ADF-9035-10B82C0E846B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F3739B99-3786-4BD1-A499-6CA608565FC7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D1C3C7D3-5B81-4948-93D9-4CBAE4D6C837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F5209EE4-BFD8-4CAE-9C9D-717E598D2734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3B53AF07-956F-446E-8BD6-485EC50740CA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3A70B3D-CE46-4C2D-9AC4-DC6A208370E1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C1470512-C3F9-4D42-84A2-55319351E6CC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54F17F04-F0E9-4926-955C-6F6CE96C8025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BB2FC6A6-D1E3-4D73-88A9-731001900D8F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5FCF828-8D21-4B88-94C9-DE6D616DB21E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A8109759-D0B8-465E-BD08-ED32E257754A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29FFDD53-7CDA-4D5D-A956-DEDCDF9F3025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F5C8AB7A-E3CF-42A1-A20B-6A02F87549A1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AC4C23F1-A3F7-4AD5-91AA-C8FE7B9562EB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2130DAFD-A9C9-47D7-B65D-39F63202B04D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5EAD01D-294C-400E-BCD8-29BE00299D7B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7026CF5A-CBC6-4C23-AD71-89A4802B862C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2AF40703-7D26-47DC-BCF3-E07B380EDF35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79A6EA3D-E101-4776-A7D8-BBE43DE10F86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D0313EA0-AE2A-4BB0-B5EF-B542855F88A3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A874773F-B1B6-4D96-89A7-0F64D8D79525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1D59A424-4465-4F49-9344-BCB2256E8959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A8A16E25-EB85-4539-9ABB-1FC711CC807B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24C56D39-5D9C-4FAE-91E7-197F02CFB331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72F9F93-B5EE-4EBB-8B73-29C213FCE773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955713D2-EEE7-429C-B4F6-FB134005BF39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EA0634FE-17B7-44D1-BBB2-3B4638C1FBB8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D30AC9BC-3EEF-45F8-9DA7-FD63FD2A6EA6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ECCC7AF8-EACB-460C-B766-637C8A2B339B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30D7A098-BD63-4917-8203-47BA4401E793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968575CC-5C46-40A7-8C14-0E8BDDC7B145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A4733DD4-9ED0-4C2C-9E8A-C6F3BAAA849F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F1F140F0-6FAC-4CA0-B78E-7CC8C369E9B5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F34C275A-5585-46F9-ABD1-E3E8C30F3C6C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F43DAD88-85E3-42F2-AB64-FE3717E9CDDB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1250990D-7A27-4E38-B729-FBC7ACCEDF1E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D5B7F8BE-2FC7-4811-8D5B-85FD30562721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A34C5988-834B-40B4-A495-6A4464667B34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EBA4D888-C904-44EB-9CF4-71833140EB62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3E17BFAA-FD78-4974-8EC6-642C3E471405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E515557C-DE0E-4AE8-B843-8ADE9DCA0D4C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4F638FA9-C907-41D4-AB93-2585E9B76E87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BF9C0497-70C6-486D-8B4E-0868658BA3CC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755FD616-0AC5-451B-9206-7DFDA3FDD795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7A771CE-3563-46E3-B53D-41BFE0B199CD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8CC66980-5355-48BE-BA3A-7AAFAE9B1A62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26059907-307A-40A3-B62C-03B027712EC6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33DFE9FD-3301-40CA-ADC2-2AE83FEB2FC9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4A0B7375-8B11-493F-9357-0903BB95D8E4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8E93F250-4373-4210-AA4C-61C5AAC5A678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656B5410-A3AF-4DDA-8869-3722DD076EB5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29A06537-3623-4446-A012-DCE2EF76099F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88BF5F0E-80EB-42C9-807F-AF966C15BEC5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5D1FA411-B417-47D1-8B6B-CD8BB8104E20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FDD27314-ED72-45A9-9517-9717CC10AD0F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75981F9E-BC78-4464-AF10-ECD09E5953A9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F8EB2F5D-EA84-4B53-9E75-9B9B6DFE1044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51D7234-C9C7-4E48-87D1-6808A52EC560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B31477AA-1AD6-4E20-BA3C-306A6B846BCB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13E6D0A7-97FB-41DA-9815-FAD7252F23B1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36708F83-03A9-45B3-9D8A-14D82581F880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7D5A94F-2731-45EC-951E-C1A9F7344BEC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4E031EF7-45AB-4B9A-9A40-8C6E2681FACF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67F4E01B-01DE-49B2-B99B-500B5859B995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A54575D2-E19A-4839-8C55-9B316C352974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6C2919B3-D4E7-457E-8627-95C004064162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A8BFCD04-6A3A-4742-B44B-CCFB0BD3B457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A57909CE-4011-4A71-B016-09D3C574242E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8655F06E-C225-459F-8A9A-8C17CC924CEE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0480B8F0-1F3E-4B76-9244-92A9A7612AF4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5E90D15E-AEFD-4A32-B9BA-AA7DCAD64F64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7F9D2E00-281B-4A0E-B9CE-A0027672E6B4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0B8ADA2B-114C-451B-8634-88ED407BCEC6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031B858-7981-4F53-8DB8-EE17D0023920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5DA2B7C2-3B4B-4F5E-B48B-D0B8A688D18E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ED521ABC-E8C2-4315-B6E2-B0FF2C85F4CB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42D739E6-0444-43B4-BE8A-3CDBEC2EA7E9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7CC214C0-0AFE-47B3-AAD8-C0E2B5A4A8A6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7EBCC4FE-6EAE-4942-BF37-21DCAA74A3D7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A8037AD4-252E-4AA6-B986-6922A3947355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F560E24B-E484-4611-8C53-E9D3295F853A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CCFCC1EA-C35B-456B-B32F-D90EF4ADF649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F511C4E9-A396-4199-89CD-00CC1D84235A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4FCF307-2502-41F2-B511-9FFC2591DEE2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0A5C844E-8D61-4C2F-8F8D-A409D336116A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0C3F882F-E67F-4F51-9D07-A2A8249AAE54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5CA4049A-4F54-4F5C-80F3-243713C39EBA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F3DEB62-FF65-4191-9EBB-95E21C0316C9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C55AE32F-1053-4D6E-A46A-6A6D9BB53C87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8C4BCD5E-4089-4959-95D7-205092686EB3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99CF92E3-0C39-4B43-AE68-8340765DB718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D33D9781-D22B-46C9-82F2-2381D77A775A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A4497C90-0DDE-45B4-9C01-670716F4AF26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403F8F66-3E30-44A0-A32F-FD484274251B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7E2CDE08-913D-4E06-848D-0E87FC054CF3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0FFF95BF-5B3F-4E26-8350-8C7D24C7FFC2}"/>
              </a:ext>
            </a:extLst>
          </p:cNvPr>
          <p:cNvSpPr txBox="1"/>
          <p:nvPr/>
        </p:nvSpPr>
        <p:spPr>
          <a:xfrm>
            <a:off x="1142308" y="565135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D2010DF-A598-4816-8D42-8E95C5025672}"/>
              </a:ext>
            </a:extLst>
          </p:cNvPr>
          <p:cNvSpPr txBox="1"/>
          <p:nvPr/>
        </p:nvSpPr>
        <p:spPr>
          <a:xfrm>
            <a:off x="1718588" y="505844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CBB2A1C-ACE2-49FB-854B-F50DD7B6629E}"/>
              </a:ext>
            </a:extLst>
          </p:cNvPr>
          <p:cNvSpPr txBox="1"/>
          <p:nvPr/>
        </p:nvSpPr>
        <p:spPr>
          <a:xfrm>
            <a:off x="5101399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1868768-8058-42A9-96D9-768C16FC523C}"/>
              </a:ext>
            </a:extLst>
          </p:cNvPr>
          <p:cNvSpPr txBox="1"/>
          <p:nvPr/>
        </p:nvSpPr>
        <p:spPr>
          <a:xfrm>
            <a:off x="5677679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0943E3E8-5626-4B6E-BC4C-146466B35599}"/>
              </a:ext>
            </a:extLst>
          </p:cNvPr>
          <p:cNvSpPr txBox="1"/>
          <p:nvPr/>
        </p:nvSpPr>
        <p:spPr>
          <a:xfrm>
            <a:off x="9098772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349AD53E-2A1B-4134-BA49-4A579B4097F9}"/>
              </a:ext>
            </a:extLst>
          </p:cNvPr>
          <p:cNvSpPr txBox="1"/>
          <p:nvPr/>
        </p:nvSpPr>
        <p:spPr>
          <a:xfrm>
            <a:off x="9675052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20D5991F-0EDD-434D-84EA-975991FE4954}"/>
              </a:ext>
            </a:extLst>
          </p:cNvPr>
          <p:cNvCxnSpPr>
            <a:cxnSpLocks/>
          </p:cNvCxnSpPr>
          <p:nvPr/>
        </p:nvCxnSpPr>
        <p:spPr>
          <a:xfrm>
            <a:off x="1752469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368F2218-9CF2-4DA4-B36F-0568C082B485}"/>
              </a:ext>
            </a:extLst>
          </p:cNvPr>
          <p:cNvCxnSpPr>
            <a:cxnSpLocks/>
          </p:cNvCxnSpPr>
          <p:nvPr/>
        </p:nvCxnSpPr>
        <p:spPr>
          <a:xfrm>
            <a:off x="5711560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D1B8BD6D-1AE1-43F2-9C34-116537281D7D}"/>
              </a:ext>
            </a:extLst>
          </p:cNvPr>
          <p:cNvCxnSpPr>
            <a:cxnSpLocks/>
          </p:cNvCxnSpPr>
          <p:nvPr/>
        </p:nvCxnSpPr>
        <p:spPr>
          <a:xfrm>
            <a:off x="9708933" y="4772660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1D2C3-EB99-4ED8-B7DF-3E6BA8B9AD60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801885-6F7C-4221-83BA-426A52055E79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5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6D7227-EDB7-412B-8FD5-2F49D050DE00}"/>
              </a:ext>
            </a:extLst>
          </p:cNvPr>
          <p:cNvGrpSpPr/>
          <p:nvPr/>
        </p:nvGrpSpPr>
        <p:grpSpPr>
          <a:xfrm>
            <a:off x="851389" y="2579172"/>
            <a:ext cx="10489222" cy="2661406"/>
            <a:chOff x="931986" y="1705412"/>
            <a:chExt cx="10489222" cy="2661406"/>
          </a:xfrm>
        </p:grpSpPr>
        <p:graphicFrame>
          <p:nvGraphicFramePr>
            <p:cNvPr id="44" name="Chart 6">
              <a:extLst>
                <a:ext uri="{FF2B5EF4-FFF2-40B4-BE49-F238E27FC236}">
                  <a16:creationId xmlns:a16="http://schemas.microsoft.com/office/drawing/2014/main" id="{185B0246-1EB1-404E-BB0C-4367582B0B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87261866"/>
                </p:ext>
              </p:extLst>
            </p:nvPr>
          </p:nvGraphicFramePr>
          <p:xfrm>
            <a:off x="2652032" y="1705412"/>
            <a:ext cx="6887939" cy="21040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0" name="Round Same Side Corner Rectangle 8">
              <a:extLst>
                <a:ext uri="{FF2B5EF4-FFF2-40B4-BE49-F238E27FC236}">
                  <a16:creationId xmlns:a16="http://schemas.microsoft.com/office/drawing/2014/main" id="{5CA96947-0638-4EA5-A622-7C7B4309570B}"/>
                </a:ext>
              </a:extLst>
            </p:cNvPr>
            <p:cNvSpPr/>
            <p:nvPr/>
          </p:nvSpPr>
          <p:spPr>
            <a:xfrm>
              <a:off x="5103840" y="1999608"/>
              <a:ext cx="575459" cy="151561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Round Same Side Corner Rectangle 20">
              <a:extLst>
                <a:ext uri="{FF2B5EF4-FFF2-40B4-BE49-F238E27FC236}">
                  <a16:creationId xmlns:a16="http://schemas.microsoft.com/office/drawing/2014/main" id="{BF05E7BA-1AA8-445E-97ED-1603E9E5C349}"/>
                </a:ext>
              </a:extLst>
            </p:cNvPr>
            <p:cNvSpPr/>
            <p:nvPr/>
          </p:nvSpPr>
          <p:spPr>
            <a:xfrm rot="10800000">
              <a:off x="6349186" y="1992612"/>
              <a:ext cx="717050" cy="152960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FAD431D6-E670-48EC-8E73-962AC3A60CEA}"/>
                </a:ext>
              </a:extLst>
            </p:cNvPr>
            <p:cNvGrpSpPr/>
            <p:nvPr/>
          </p:nvGrpSpPr>
          <p:grpSpPr>
            <a:xfrm>
              <a:off x="931986" y="2631066"/>
              <a:ext cx="3107688" cy="1048024"/>
              <a:chOff x="803640" y="3362835"/>
              <a:chExt cx="2059657" cy="1048024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5D0E900-D9CC-4CC3-B2E0-270372D1960D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A35FEB5-B335-4161-A680-E35B4B8ED27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8" name="Group 12">
              <a:extLst>
                <a:ext uri="{FF2B5EF4-FFF2-40B4-BE49-F238E27FC236}">
                  <a16:creationId xmlns:a16="http://schemas.microsoft.com/office/drawing/2014/main" id="{E8113265-F426-4A18-B159-DB4ADC2CD449}"/>
                </a:ext>
              </a:extLst>
            </p:cNvPr>
            <p:cNvGrpSpPr/>
            <p:nvPr/>
          </p:nvGrpSpPr>
          <p:grpSpPr>
            <a:xfrm>
              <a:off x="8087402" y="2631066"/>
              <a:ext cx="3333806" cy="1048024"/>
              <a:chOff x="803640" y="3362835"/>
              <a:chExt cx="2059657" cy="10480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74E9311-D36A-4724-9E40-F7D60623A262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C8F64C-8413-40EA-B9A6-265F68316AC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90AFE0C-AE1A-4BC1-BA27-F4FC5B496E13}"/>
                </a:ext>
              </a:extLst>
            </p:cNvPr>
            <p:cNvSpPr txBox="1"/>
            <p:nvPr/>
          </p:nvSpPr>
          <p:spPr>
            <a:xfrm>
              <a:off x="2038078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9BCEBC-8BAE-4988-B252-DC7815A78B03}"/>
                </a:ext>
              </a:extLst>
            </p:cNvPr>
            <p:cNvSpPr txBox="1"/>
            <p:nvPr/>
          </p:nvSpPr>
          <p:spPr>
            <a:xfrm>
              <a:off x="8087402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aphicFrame>
          <p:nvGraphicFramePr>
            <p:cNvPr id="61" name="Chart 17">
              <a:extLst>
                <a:ext uri="{FF2B5EF4-FFF2-40B4-BE49-F238E27FC236}">
                  <a16:creationId xmlns:a16="http://schemas.microsoft.com/office/drawing/2014/main" id="{57A5B0AC-27BC-4A86-994A-7F67A25DD38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0378497"/>
                </p:ext>
              </p:extLst>
            </p:nvPr>
          </p:nvGraphicFramePr>
          <p:xfrm>
            <a:off x="1908968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62" name="Chart 18">
              <a:extLst>
                <a:ext uri="{FF2B5EF4-FFF2-40B4-BE49-F238E27FC236}">
                  <a16:creationId xmlns:a16="http://schemas.microsoft.com/office/drawing/2014/main" id="{CB05566D-A8A8-49B1-BD43-795135B4E6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41867318"/>
                </p:ext>
              </p:extLst>
            </p:nvPr>
          </p:nvGraphicFramePr>
          <p:xfrm>
            <a:off x="7392144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4" name="차트 23">
                <a:extLst>
                  <a:ext uri="{FF2B5EF4-FFF2-40B4-BE49-F238E27FC236}">
                    <a16:creationId xmlns:a16="http://schemas.microsoft.com/office/drawing/2014/main" id="{D4414DFF-3459-47C3-AB99-FCCC629827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32837454"/>
                  </p:ext>
                </p:extLst>
              </p:nvPr>
            </p:nvGraphicFramePr>
            <p:xfrm>
              <a:off x="715696" y="2570659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4" name="차트 23">
                <a:extLst>
                  <a:ext uri="{FF2B5EF4-FFF2-40B4-BE49-F238E27FC236}">
                    <a16:creationId xmlns:a16="http://schemas.microsoft.com/office/drawing/2014/main" id="{D4414DFF-3459-47C3-AB99-FCCC629827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0659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7955BD4C-DC4E-4CD1-90F1-1809F80AE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458412"/>
              </p:ext>
            </p:extLst>
          </p:nvPr>
        </p:nvGraphicFramePr>
        <p:xfrm>
          <a:off x="6560802" y="179535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468735" y="1788695"/>
            <a:ext cx="3350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6DE67B55-2E54-41E8-8670-592D41674941}"/>
              </a:ext>
            </a:extLst>
          </p:cNvPr>
          <p:cNvSpPr/>
          <p:nvPr/>
        </p:nvSpPr>
        <p:spPr>
          <a:xfrm>
            <a:off x="861435" y="234280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861435" y="2342809"/>
            <a:ext cx="469889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03E2E6-96DA-4372-8592-14563AB890F3}"/>
              </a:ext>
            </a:extLst>
          </p:cNvPr>
          <p:cNvSpPr txBox="1"/>
          <p:nvPr/>
        </p:nvSpPr>
        <p:spPr>
          <a:xfrm>
            <a:off x="6359712" y="2293311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93%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8007D-A8BB-4119-A361-788E48366839}"/>
              </a:ext>
            </a:extLst>
          </p:cNvPr>
          <p:cNvSpPr txBox="1"/>
          <p:nvPr/>
        </p:nvSpPr>
        <p:spPr>
          <a:xfrm>
            <a:off x="7185267" y="2368031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72B27C5-AEA0-4B77-BB34-C83159AE89CF}"/>
              </a:ext>
            </a:extLst>
          </p:cNvPr>
          <p:cNvSpPr/>
          <p:nvPr/>
        </p:nvSpPr>
        <p:spPr>
          <a:xfrm>
            <a:off x="5368794" y="234280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0C87C093-D374-461C-8F29-68569BF37B08}"/>
              </a:ext>
            </a:extLst>
          </p:cNvPr>
          <p:cNvSpPr/>
          <p:nvPr/>
        </p:nvSpPr>
        <p:spPr>
          <a:xfrm>
            <a:off x="861435" y="320408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2">
            <a:extLst>
              <a:ext uri="{FF2B5EF4-FFF2-40B4-BE49-F238E27FC236}">
                <a16:creationId xmlns:a16="http://schemas.microsoft.com/office/drawing/2014/main" id="{0716FFBA-07B4-411F-A6CB-6A87A91E8C31}"/>
              </a:ext>
            </a:extLst>
          </p:cNvPr>
          <p:cNvSpPr/>
          <p:nvPr/>
        </p:nvSpPr>
        <p:spPr>
          <a:xfrm>
            <a:off x="861436" y="3204086"/>
            <a:ext cx="4014835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56429E-078A-49BB-A70A-A85B7FC0F247}"/>
              </a:ext>
            </a:extLst>
          </p:cNvPr>
          <p:cNvSpPr txBox="1"/>
          <p:nvPr/>
        </p:nvSpPr>
        <p:spPr>
          <a:xfrm>
            <a:off x="6359712" y="3153362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84%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377F4C-E30C-48C8-AEF0-6DD8B48A960C}"/>
              </a:ext>
            </a:extLst>
          </p:cNvPr>
          <p:cNvSpPr txBox="1"/>
          <p:nvPr/>
        </p:nvSpPr>
        <p:spPr>
          <a:xfrm>
            <a:off x="7185267" y="3232344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9C2962B9-3077-415A-AFC1-D3E72AE085CC}"/>
              </a:ext>
            </a:extLst>
          </p:cNvPr>
          <p:cNvSpPr/>
          <p:nvPr/>
        </p:nvSpPr>
        <p:spPr>
          <a:xfrm>
            <a:off x="4684733" y="3217634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18">
            <a:extLst>
              <a:ext uri="{FF2B5EF4-FFF2-40B4-BE49-F238E27FC236}">
                <a16:creationId xmlns:a16="http://schemas.microsoft.com/office/drawing/2014/main" id="{D15654C1-670E-4DD3-B3DE-65D57223A526}"/>
              </a:ext>
            </a:extLst>
          </p:cNvPr>
          <p:cNvSpPr/>
          <p:nvPr/>
        </p:nvSpPr>
        <p:spPr>
          <a:xfrm>
            <a:off x="861435" y="406658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4">
            <a:extLst>
              <a:ext uri="{FF2B5EF4-FFF2-40B4-BE49-F238E27FC236}">
                <a16:creationId xmlns:a16="http://schemas.microsoft.com/office/drawing/2014/main" id="{6D374C6A-0BB9-40F6-BBAB-F1C5B9E8E9C5}"/>
              </a:ext>
            </a:extLst>
          </p:cNvPr>
          <p:cNvSpPr/>
          <p:nvPr/>
        </p:nvSpPr>
        <p:spPr>
          <a:xfrm>
            <a:off x="861436" y="4066589"/>
            <a:ext cx="2646710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4E6BE2-68EE-43B7-93E0-4DB9D88B0C97}"/>
              </a:ext>
            </a:extLst>
          </p:cNvPr>
          <p:cNvSpPr txBox="1"/>
          <p:nvPr/>
        </p:nvSpPr>
        <p:spPr>
          <a:xfrm>
            <a:off x="6359712" y="4013413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61%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A9DA3E-E993-4901-B13B-28F5CE3F4BD8}"/>
              </a:ext>
            </a:extLst>
          </p:cNvPr>
          <p:cNvSpPr txBox="1"/>
          <p:nvPr/>
        </p:nvSpPr>
        <p:spPr>
          <a:xfrm>
            <a:off x="7185267" y="410091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04B23FCC-8552-486C-86EA-E87FBD6DE9F3}"/>
              </a:ext>
            </a:extLst>
          </p:cNvPr>
          <p:cNvSpPr/>
          <p:nvPr/>
        </p:nvSpPr>
        <p:spPr>
          <a:xfrm>
            <a:off x="3316613" y="4064538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19">
            <a:extLst>
              <a:ext uri="{FF2B5EF4-FFF2-40B4-BE49-F238E27FC236}">
                <a16:creationId xmlns:a16="http://schemas.microsoft.com/office/drawing/2014/main" id="{09CFE357-ACEB-4D8D-89C6-32E71CF2D472}"/>
              </a:ext>
            </a:extLst>
          </p:cNvPr>
          <p:cNvSpPr/>
          <p:nvPr/>
        </p:nvSpPr>
        <p:spPr>
          <a:xfrm>
            <a:off x="861435" y="493057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35">
            <a:extLst>
              <a:ext uri="{FF2B5EF4-FFF2-40B4-BE49-F238E27FC236}">
                <a16:creationId xmlns:a16="http://schemas.microsoft.com/office/drawing/2014/main" id="{A2F4BAB7-097C-4957-BE46-241FA820BA0D}"/>
              </a:ext>
            </a:extLst>
          </p:cNvPr>
          <p:cNvSpPr/>
          <p:nvPr/>
        </p:nvSpPr>
        <p:spPr>
          <a:xfrm>
            <a:off x="861436" y="4927866"/>
            <a:ext cx="195352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80594D-41D4-4472-BA5D-AFFAAE3B1E92}"/>
              </a:ext>
            </a:extLst>
          </p:cNvPr>
          <p:cNvSpPr txBox="1"/>
          <p:nvPr/>
        </p:nvSpPr>
        <p:spPr>
          <a:xfrm>
            <a:off x="6359712" y="4873464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47%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143C8-1631-4532-9BBF-B8A65E475FB0}"/>
              </a:ext>
            </a:extLst>
          </p:cNvPr>
          <p:cNvSpPr txBox="1"/>
          <p:nvPr/>
        </p:nvSpPr>
        <p:spPr>
          <a:xfrm>
            <a:off x="7185267" y="4965232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9E398E4D-3A31-48D2-8E29-47C1F7B24811}"/>
              </a:ext>
            </a:extLst>
          </p:cNvPr>
          <p:cNvSpPr/>
          <p:nvPr/>
        </p:nvSpPr>
        <p:spPr>
          <a:xfrm>
            <a:off x="2632553" y="492868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21">
            <a:extLst>
              <a:ext uri="{FF2B5EF4-FFF2-40B4-BE49-F238E27FC236}">
                <a16:creationId xmlns:a16="http://schemas.microsoft.com/office/drawing/2014/main" id="{732DAC1F-E795-45C9-9FE6-0CA2B620CF36}"/>
              </a:ext>
            </a:extLst>
          </p:cNvPr>
          <p:cNvSpPr/>
          <p:nvPr/>
        </p:nvSpPr>
        <p:spPr>
          <a:xfrm>
            <a:off x="861435" y="579036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37">
            <a:extLst>
              <a:ext uri="{FF2B5EF4-FFF2-40B4-BE49-F238E27FC236}">
                <a16:creationId xmlns:a16="http://schemas.microsoft.com/office/drawing/2014/main" id="{EB1CB336-57E2-43AC-B210-61C51C3BE3B0}"/>
              </a:ext>
            </a:extLst>
          </p:cNvPr>
          <p:cNvSpPr/>
          <p:nvPr/>
        </p:nvSpPr>
        <p:spPr>
          <a:xfrm>
            <a:off x="861436" y="5790369"/>
            <a:ext cx="567161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FA9F0B-CB3D-4650-8E73-C432BADA85FE}"/>
              </a:ext>
            </a:extLst>
          </p:cNvPr>
          <p:cNvSpPr txBox="1"/>
          <p:nvPr/>
        </p:nvSpPr>
        <p:spPr>
          <a:xfrm>
            <a:off x="6359712" y="5733515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12%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3A7B29-2169-49F0-9380-A64A03981397}"/>
              </a:ext>
            </a:extLst>
          </p:cNvPr>
          <p:cNvSpPr txBox="1"/>
          <p:nvPr/>
        </p:nvSpPr>
        <p:spPr>
          <a:xfrm>
            <a:off x="7185267" y="583380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B9067F24-8CE1-4787-B474-E1B9C1F78289}"/>
              </a:ext>
            </a:extLst>
          </p:cNvPr>
          <p:cNvSpPr/>
          <p:nvPr/>
        </p:nvSpPr>
        <p:spPr>
          <a:xfrm>
            <a:off x="1255311" y="5796941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2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4823857" y="1867784"/>
            <a:ext cx="2544286" cy="2668636"/>
            <a:chOff x="5033918" y="1867784"/>
            <a:chExt cx="2544286" cy="266863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5033918" y="4013200"/>
              <a:ext cx="2544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rgbClr val="393939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질문을 입력하세요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5278376" y="1867784"/>
              <a:ext cx="205537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Q.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86DE677-431B-4304-8964-3223A3EC3B97}"/>
              </a:ext>
            </a:extLst>
          </p:cNvPr>
          <p:cNvCxnSpPr/>
          <p:nvPr/>
        </p:nvCxnSpPr>
        <p:spPr>
          <a:xfrm flipH="1">
            <a:off x="4554515" y="4544085"/>
            <a:ext cx="1288010" cy="77449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FB3306-45CC-4EBA-A7D3-6A0A8E232752}"/>
              </a:ext>
            </a:extLst>
          </p:cNvPr>
          <p:cNvCxnSpPr/>
          <p:nvPr/>
        </p:nvCxnSpPr>
        <p:spPr>
          <a:xfrm>
            <a:off x="5889576" y="4544082"/>
            <a:ext cx="1072693" cy="67924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A206AA7-8B52-488D-AE30-1911CE51A2A1}"/>
              </a:ext>
            </a:extLst>
          </p:cNvPr>
          <p:cNvSpPr/>
          <p:nvPr/>
        </p:nvSpPr>
        <p:spPr>
          <a:xfrm>
            <a:off x="3322461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0664BC1-7305-4514-8404-6D157679DBAA}"/>
              </a:ext>
            </a:extLst>
          </p:cNvPr>
          <p:cNvSpPr/>
          <p:nvPr/>
        </p:nvSpPr>
        <p:spPr>
          <a:xfrm>
            <a:off x="4978729" y="159430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65A9E54-7F89-4835-BE88-CE26EEDFBA8F}"/>
              </a:ext>
            </a:extLst>
          </p:cNvPr>
          <p:cNvSpPr/>
          <p:nvPr/>
        </p:nvSpPr>
        <p:spPr>
          <a:xfrm>
            <a:off x="6737495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C5FA3-4A3D-401D-8710-D55F89AB1809}"/>
              </a:ext>
            </a:extLst>
          </p:cNvPr>
          <p:cNvGrpSpPr/>
          <p:nvPr/>
        </p:nvGrpSpPr>
        <p:grpSpPr>
          <a:xfrm>
            <a:off x="6962269" y="1815021"/>
            <a:ext cx="2499978" cy="1013459"/>
            <a:chOff x="7200899" y="1678040"/>
            <a:chExt cx="2499978" cy="10134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892FD6-4F10-4957-A5EF-455D60B194A5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084FD6-8602-42A3-B2BA-735C1C452190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23F504-8D95-4E4B-9C74-80B9E7722A59}"/>
              </a:ext>
            </a:extLst>
          </p:cNvPr>
          <p:cNvGrpSpPr/>
          <p:nvPr/>
        </p:nvGrpSpPr>
        <p:grpSpPr>
          <a:xfrm>
            <a:off x="538480" y="5177342"/>
            <a:ext cx="2499978" cy="1013459"/>
            <a:chOff x="7200899" y="1678040"/>
            <a:chExt cx="2499978" cy="101345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C25F85-2541-4CA0-97C7-CD8834373637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EE00D-815D-4A77-AC78-8C3D83E85F2B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EE1D07-8AA3-4AE2-9B58-7A9695DA339D}"/>
              </a:ext>
            </a:extLst>
          </p:cNvPr>
          <p:cNvGrpSpPr/>
          <p:nvPr/>
        </p:nvGrpSpPr>
        <p:grpSpPr>
          <a:xfrm>
            <a:off x="8738442" y="5177342"/>
            <a:ext cx="2499978" cy="1013459"/>
            <a:chOff x="7200899" y="1678040"/>
            <a:chExt cx="2499978" cy="101345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0F71E4-2510-42E7-9960-74E752DA3FC5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8F3953-E7A4-4D8C-AD56-384801E622FA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06B79F6A-9898-4977-9C92-4CA44BEB46CC}"/>
              </a:ext>
            </a:extLst>
          </p:cNvPr>
          <p:cNvSpPr/>
          <p:nvPr/>
        </p:nvSpPr>
        <p:spPr>
          <a:xfrm rot="5400000">
            <a:off x="1165581" y="25298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2C1C40BD-21DF-4949-9851-C5316B9098A1}"/>
              </a:ext>
            </a:extLst>
          </p:cNvPr>
          <p:cNvSpPr/>
          <p:nvPr/>
        </p:nvSpPr>
        <p:spPr>
          <a:xfrm>
            <a:off x="1165581" y="25298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C55F6E-F8CC-402B-83A8-7A9BF4FD72D7}"/>
              </a:ext>
            </a:extLst>
          </p:cNvPr>
          <p:cNvSpPr txBox="1"/>
          <p:nvPr/>
        </p:nvSpPr>
        <p:spPr>
          <a:xfrm>
            <a:off x="1645596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75%</a:t>
            </a:r>
            <a:endParaRPr lang="ko-KR" altLang="en-US" sz="3200" dirty="0"/>
          </a:p>
        </p:txBody>
      </p:sp>
      <p:sp>
        <p:nvSpPr>
          <p:cNvPr id="34" name="テキスト ボックス 17">
            <a:extLst>
              <a:ext uri="{FF2B5EF4-FFF2-40B4-BE49-F238E27FC236}">
                <a16:creationId xmlns:a16="http://schemas.microsoft.com/office/drawing/2014/main" id="{59167F68-17D4-4124-BBCC-CB5C0EB3B230}"/>
              </a:ext>
            </a:extLst>
          </p:cNvPr>
          <p:cNvSpPr txBox="1"/>
          <p:nvPr/>
        </p:nvSpPr>
        <p:spPr>
          <a:xfrm>
            <a:off x="1147109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F7D3BF1E-5A88-4454-A11D-D30D6027751E}"/>
              </a:ext>
            </a:extLst>
          </p:cNvPr>
          <p:cNvSpPr/>
          <p:nvPr/>
        </p:nvSpPr>
        <p:spPr>
          <a:xfrm rot="5400000">
            <a:off x="5148118" y="25298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B1A6859B-66E9-48B2-B98B-146A54A968B1}"/>
              </a:ext>
            </a:extLst>
          </p:cNvPr>
          <p:cNvSpPr/>
          <p:nvPr/>
        </p:nvSpPr>
        <p:spPr>
          <a:xfrm>
            <a:off x="5148118" y="25298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A04F54-1F87-4DCE-BCC2-318ED9D1963C}"/>
              </a:ext>
            </a:extLst>
          </p:cNvPr>
          <p:cNvSpPr txBox="1"/>
          <p:nvPr/>
        </p:nvSpPr>
        <p:spPr>
          <a:xfrm>
            <a:off x="5628133" y="32201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67%</a:t>
            </a:r>
            <a:endParaRPr lang="ko-KR" altLang="en-US" sz="3200" dirty="0"/>
          </a:p>
        </p:txBody>
      </p:sp>
      <p:sp>
        <p:nvSpPr>
          <p:cNvPr id="38" name="テキスト ボックス 17">
            <a:extLst>
              <a:ext uri="{FF2B5EF4-FFF2-40B4-BE49-F238E27FC236}">
                <a16:creationId xmlns:a16="http://schemas.microsoft.com/office/drawing/2014/main" id="{979B7431-17FA-4539-9858-EF885B18C344}"/>
              </a:ext>
            </a:extLst>
          </p:cNvPr>
          <p:cNvSpPr txBox="1"/>
          <p:nvPr/>
        </p:nvSpPr>
        <p:spPr>
          <a:xfrm>
            <a:off x="5129646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54087C4-F194-469D-B21B-17DC9310E5F3}"/>
              </a:ext>
            </a:extLst>
          </p:cNvPr>
          <p:cNvCxnSpPr/>
          <p:nvPr/>
        </p:nvCxnSpPr>
        <p:spPr>
          <a:xfrm>
            <a:off x="5781040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97B491C8-1958-44D8-98B2-83DAE0C2DD6D}"/>
              </a:ext>
            </a:extLst>
          </p:cNvPr>
          <p:cNvSpPr/>
          <p:nvPr/>
        </p:nvSpPr>
        <p:spPr>
          <a:xfrm rot="5400000">
            <a:off x="9130654" y="2529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FCB0C966-7330-4CC6-91A1-C5B737B9A9C4}"/>
              </a:ext>
            </a:extLst>
          </p:cNvPr>
          <p:cNvSpPr/>
          <p:nvPr/>
        </p:nvSpPr>
        <p:spPr>
          <a:xfrm>
            <a:off x="9130654" y="25298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2C164F-5627-47F6-8360-CE060485C190}"/>
              </a:ext>
            </a:extLst>
          </p:cNvPr>
          <p:cNvSpPr txBox="1"/>
          <p:nvPr/>
        </p:nvSpPr>
        <p:spPr>
          <a:xfrm>
            <a:off x="9610669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51%</a:t>
            </a:r>
            <a:endParaRPr lang="ko-KR" altLang="en-US" sz="3200" dirty="0"/>
          </a:p>
        </p:txBody>
      </p:sp>
      <p:sp>
        <p:nvSpPr>
          <p:cNvPr id="43" name="テキスト ボックス 17">
            <a:extLst>
              <a:ext uri="{FF2B5EF4-FFF2-40B4-BE49-F238E27FC236}">
                <a16:creationId xmlns:a16="http://schemas.microsoft.com/office/drawing/2014/main" id="{8841F758-057F-4761-8DC5-41F9F522548B}"/>
              </a:ext>
            </a:extLst>
          </p:cNvPr>
          <p:cNvSpPr txBox="1"/>
          <p:nvPr/>
        </p:nvSpPr>
        <p:spPr>
          <a:xfrm>
            <a:off x="9112182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A4BAF4D-D9CC-4A28-AC71-E345D2372422}"/>
              </a:ext>
            </a:extLst>
          </p:cNvPr>
          <p:cNvCxnSpPr/>
          <p:nvPr/>
        </p:nvCxnSpPr>
        <p:spPr>
          <a:xfrm>
            <a:off x="9798411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30B156-C553-470C-91D8-F4E12A43F6A0}"/>
              </a:ext>
            </a:extLst>
          </p:cNvPr>
          <p:cNvSpPr/>
          <p:nvPr/>
        </p:nvSpPr>
        <p:spPr>
          <a:xfrm rot="5400000">
            <a:off x="2095462" y="51972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48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875104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1683273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1683273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5298011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8912749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4489842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97333E-462F-4784-87FB-94DFECD2F011}"/>
              </a:ext>
            </a:extLst>
          </p:cNvPr>
          <p:cNvSpPr txBox="1"/>
          <p:nvPr/>
        </p:nvSpPr>
        <p:spPr>
          <a:xfrm>
            <a:off x="5298011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9E263A-A716-48A4-B59F-10383371A8E9}"/>
              </a:ext>
            </a:extLst>
          </p:cNvPr>
          <p:cNvSpPr/>
          <p:nvPr/>
        </p:nvSpPr>
        <p:spPr>
          <a:xfrm>
            <a:off x="8104580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C584B7-7EC8-404B-8936-497642B2F5C6}"/>
              </a:ext>
            </a:extLst>
          </p:cNvPr>
          <p:cNvSpPr txBox="1"/>
          <p:nvPr/>
        </p:nvSpPr>
        <p:spPr>
          <a:xfrm>
            <a:off x="8912749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3A472-6B56-4B87-B5DD-4268477901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326" y="3248409"/>
            <a:ext cx="407334" cy="3323809"/>
          </a:xfrm>
          <a:prstGeom prst="rect">
            <a:avLst/>
          </a:prstGeom>
        </p:spPr>
      </p:pic>
      <p:pic>
        <p:nvPicPr>
          <p:cNvPr id="15" name="그림 14" descr="키보드이(가) 표시된 사진&#10;&#10;자동 생성된 설명">
            <a:extLst>
              <a:ext uri="{FF2B5EF4-FFF2-40B4-BE49-F238E27FC236}">
                <a16:creationId xmlns:a16="http://schemas.microsoft.com/office/drawing/2014/main" id="{308DFEAB-1767-4D5D-9C36-5EDFA1D5F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" y="3238885"/>
            <a:ext cx="411480" cy="33333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B04AB138-F345-4D18-B561-83C4AEE43D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9" y="3238886"/>
            <a:ext cx="418997" cy="3118100"/>
          </a:xfrm>
          <a:prstGeom prst="rect">
            <a:avLst/>
          </a:prstGeom>
        </p:spPr>
      </p:pic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5355" y="3238886"/>
            <a:ext cx="418997" cy="3118100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351" y="3238885"/>
            <a:ext cx="432644" cy="3118101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95" y="3238886"/>
            <a:ext cx="418997" cy="3118100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91" y="3238886"/>
            <a:ext cx="432644" cy="3118100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8635" y="3238885"/>
            <a:ext cx="432642" cy="3118101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1277" y="3238885"/>
            <a:ext cx="418997" cy="3118101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0273" y="3238885"/>
            <a:ext cx="432643" cy="3118101"/>
          </a:xfrm>
          <a:prstGeom prst="rect">
            <a:avLst/>
          </a:prstGeom>
        </p:spPr>
      </p:pic>
      <p:pic>
        <p:nvPicPr>
          <p:cNvPr id="33" name="그림 32" descr="키보드이(가) 표시된 사진&#10;&#10;자동 생성된 설명">
            <a:extLst>
              <a:ext uri="{FF2B5EF4-FFF2-40B4-BE49-F238E27FC236}">
                <a16:creationId xmlns:a16="http://schemas.microsoft.com/office/drawing/2014/main" id="{BE7729C8-E58D-4409-AF5D-936E2678D0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269" y="3238885"/>
            <a:ext cx="594769" cy="3333333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6356986"/>
            <a:ext cx="425209" cy="215232"/>
          </a:xfrm>
          <a:prstGeom prst="rect">
            <a:avLst/>
          </a:prstGeom>
        </p:spPr>
      </p:pic>
      <p:pic>
        <p:nvPicPr>
          <p:cNvPr id="37" name="그림 3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38F7A22-5FDA-471F-B02C-A12DE956F7E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60" y="3248409"/>
            <a:ext cx="412778" cy="3126991"/>
          </a:xfrm>
          <a:prstGeom prst="rect">
            <a:avLst/>
          </a:prstGeom>
        </p:spPr>
      </p:pic>
      <p:pic>
        <p:nvPicPr>
          <p:cNvPr id="39" name="그림 3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E199791-2932-4F45-8923-5E14BE9E804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8439" y="3248409"/>
            <a:ext cx="418995" cy="3126991"/>
          </a:xfrm>
          <a:prstGeom prst="rect">
            <a:avLst/>
          </a:prstGeom>
        </p:spPr>
      </p:pic>
      <p:pic>
        <p:nvPicPr>
          <p:cNvPr id="41" name="그림 4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F7518115-1618-4F93-BBE0-C24F2AF028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7434" y="3248409"/>
            <a:ext cx="432644" cy="3108577"/>
          </a:xfrm>
          <a:prstGeom prst="rect">
            <a:avLst/>
          </a:prstGeom>
        </p:spPr>
      </p:pic>
      <p:pic>
        <p:nvPicPr>
          <p:cNvPr id="45" name="그림 4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1AC8C2E-591A-45A3-8FFD-3DF970CF0F7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0078" y="3248409"/>
            <a:ext cx="418995" cy="3108577"/>
          </a:xfrm>
          <a:prstGeom prst="rect">
            <a:avLst/>
          </a:prstGeom>
        </p:spPr>
      </p:pic>
      <p:pic>
        <p:nvPicPr>
          <p:cNvPr id="47" name="그림 4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68B18F1-7291-4AE8-A5D5-25E980230B4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073" y="3248409"/>
            <a:ext cx="432644" cy="3126991"/>
          </a:xfrm>
          <a:prstGeom prst="rect">
            <a:avLst/>
          </a:prstGeom>
        </p:spPr>
      </p:pic>
      <p:pic>
        <p:nvPicPr>
          <p:cNvPr id="49" name="그림 4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A133047E-42F5-452D-A8E5-A8EA41CDE88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1717" y="3248409"/>
            <a:ext cx="432645" cy="3126991"/>
          </a:xfrm>
          <a:prstGeom prst="rect">
            <a:avLst/>
          </a:prstGeom>
        </p:spPr>
      </p:pic>
      <p:pic>
        <p:nvPicPr>
          <p:cNvPr id="51" name="그림 5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911AC-EDC5-4CA9-B239-88148956163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4361" y="3248409"/>
            <a:ext cx="418995" cy="3126991"/>
          </a:xfrm>
          <a:prstGeom prst="rect">
            <a:avLst/>
          </a:prstGeom>
        </p:spPr>
      </p:pic>
      <p:pic>
        <p:nvPicPr>
          <p:cNvPr id="53" name="그림 5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CE72DEE-AAA1-42CE-A1B4-2C736241F95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3356" y="3248409"/>
            <a:ext cx="432644" cy="3126991"/>
          </a:xfrm>
          <a:prstGeom prst="rect">
            <a:avLst/>
          </a:prstGeom>
        </p:spPr>
      </p:pic>
      <p:pic>
        <p:nvPicPr>
          <p:cNvPr id="55" name="그림 5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03045E8-9BD6-4421-B2BD-6A9CA32717EF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6000" y="3248409"/>
            <a:ext cx="620896" cy="3323809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6356986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6356986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6356986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6356986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6356986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6356986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6356986"/>
            <a:ext cx="432643" cy="215232"/>
          </a:xfrm>
          <a:prstGeom prst="rect">
            <a:avLst/>
          </a:prstGeom>
        </p:spPr>
      </p:pic>
      <p:pic>
        <p:nvPicPr>
          <p:cNvPr id="30" name="그림 29" descr="키보드이(가) 표시된 사진&#10;&#10;자동 생성된 설명">
            <a:extLst>
              <a:ext uri="{FF2B5EF4-FFF2-40B4-BE49-F238E27FC236}">
                <a16:creationId xmlns:a16="http://schemas.microsoft.com/office/drawing/2014/main" id="{922289D8-388A-4BD3-B9B5-3570EBCDF23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6351126"/>
            <a:ext cx="425209" cy="215232"/>
          </a:xfrm>
          <a:prstGeom prst="rect">
            <a:avLst/>
          </a:prstGeom>
        </p:spPr>
      </p:pic>
      <p:pic>
        <p:nvPicPr>
          <p:cNvPr id="32" name="그림 31" descr="키보드이(가) 표시된 사진&#10;&#10;자동 생성된 설명">
            <a:extLst>
              <a:ext uri="{FF2B5EF4-FFF2-40B4-BE49-F238E27FC236}">
                <a16:creationId xmlns:a16="http://schemas.microsoft.com/office/drawing/2014/main" id="{C4233428-3095-4233-981A-DD04D422B5F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6351126"/>
            <a:ext cx="363017" cy="215232"/>
          </a:xfrm>
          <a:prstGeom prst="rect">
            <a:avLst/>
          </a:prstGeom>
        </p:spPr>
      </p:pic>
      <p:pic>
        <p:nvPicPr>
          <p:cNvPr id="34" name="그림 33" descr="키보드이(가) 표시된 사진&#10;&#10;자동 생성된 설명">
            <a:extLst>
              <a:ext uri="{FF2B5EF4-FFF2-40B4-BE49-F238E27FC236}">
                <a16:creationId xmlns:a16="http://schemas.microsoft.com/office/drawing/2014/main" id="{81D4034F-060F-4F6B-B1FF-524693E9F4E3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6351126"/>
            <a:ext cx="373822" cy="215232"/>
          </a:xfrm>
          <a:prstGeom prst="rect">
            <a:avLst/>
          </a:prstGeom>
        </p:spPr>
      </p:pic>
      <p:pic>
        <p:nvPicPr>
          <p:cNvPr id="36" name="그림 35" descr="키보드이(가) 표시된 사진&#10;&#10;자동 생성된 설명">
            <a:extLst>
              <a:ext uri="{FF2B5EF4-FFF2-40B4-BE49-F238E27FC236}">
                <a16:creationId xmlns:a16="http://schemas.microsoft.com/office/drawing/2014/main" id="{1EDC6382-BFB1-42BE-A83D-54A163D34386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6351126"/>
            <a:ext cx="452877" cy="215232"/>
          </a:xfrm>
          <a:prstGeom prst="rect">
            <a:avLst/>
          </a:prstGeom>
        </p:spPr>
      </p:pic>
      <p:pic>
        <p:nvPicPr>
          <p:cNvPr id="38" name="그림 37" descr="키보드이(가) 표시된 사진&#10;&#10;자동 생성된 설명">
            <a:extLst>
              <a:ext uri="{FF2B5EF4-FFF2-40B4-BE49-F238E27FC236}">
                <a16:creationId xmlns:a16="http://schemas.microsoft.com/office/drawing/2014/main" id="{C61ADF58-D6AF-40AA-BB26-D3A8B3C9C1D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6351126"/>
            <a:ext cx="446292" cy="215232"/>
          </a:xfrm>
          <a:prstGeom prst="rect">
            <a:avLst/>
          </a:prstGeom>
        </p:spPr>
      </p:pic>
      <p:pic>
        <p:nvPicPr>
          <p:cNvPr id="40" name="그림 39" descr="키보드이(가) 표시된 사진&#10;&#10;자동 생성된 설명">
            <a:extLst>
              <a:ext uri="{FF2B5EF4-FFF2-40B4-BE49-F238E27FC236}">
                <a16:creationId xmlns:a16="http://schemas.microsoft.com/office/drawing/2014/main" id="{F3A3051B-F8F2-49C9-9C94-084A71221D4D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6351126"/>
            <a:ext cx="418994" cy="215232"/>
          </a:xfrm>
          <a:prstGeom prst="rect">
            <a:avLst/>
          </a:prstGeom>
        </p:spPr>
      </p:pic>
      <p:pic>
        <p:nvPicPr>
          <p:cNvPr id="42" name="그림 41" descr="키보드이(가) 표시된 사진&#10;&#10;자동 생성된 설명">
            <a:extLst>
              <a:ext uri="{FF2B5EF4-FFF2-40B4-BE49-F238E27FC236}">
                <a16:creationId xmlns:a16="http://schemas.microsoft.com/office/drawing/2014/main" id="{F8EF9B94-2965-4A32-8F77-541FC0F2C5E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6351126"/>
            <a:ext cx="430654" cy="215232"/>
          </a:xfrm>
          <a:prstGeom prst="rect">
            <a:avLst/>
          </a:prstGeom>
        </p:spPr>
      </p:pic>
      <p:pic>
        <p:nvPicPr>
          <p:cNvPr id="65" name="그림 64" descr="키보드이(가) 표시된 사진&#10;&#10;자동 생성된 설명">
            <a:extLst>
              <a:ext uri="{FF2B5EF4-FFF2-40B4-BE49-F238E27FC236}">
                <a16:creationId xmlns:a16="http://schemas.microsoft.com/office/drawing/2014/main" id="{8C39ECF1-2897-4F6C-90B4-F009B7FB3031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6351126"/>
            <a:ext cx="432643" cy="21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6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1" b="75098"/>
          <a:stretch/>
        </p:blipFill>
        <p:spPr>
          <a:xfrm>
            <a:off x="1775355" y="2770984"/>
            <a:ext cx="418997" cy="388234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34" b="62915"/>
          <a:stretch/>
        </p:blipFill>
        <p:spPr>
          <a:xfrm>
            <a:off x="2194351" y="2764102"/>
            <a:ext cx="432644" cy="388234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85" b="50464"/>
          <a:stretch/>
        </p:blipFill>
        <p:spPr>
          <a:xfrm>
            <a:off x="2626995" y="2768288"/>
            <a:ext cx="418997" cy="388234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87" b="37562"/>
          <a:stretch/>
        </p:blipFill>
        <p:spPr>
          <a:xfrm>
            <a:off x="3045991" y="2768288"/>
            <a:ext cx="432644" cy="388234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05" b="25244"/>
          <a:stretch/>
        </p:blipFill>
        <p:spPr>
          <a:xfrm>
            <a:off x="3478635" y="2768288"/>
            <a:ext cx="432642" cy="388234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12" b="12537"/>
          <a:stretch/>
        </p:blipFill>
        <p:spPr>
          <a:xfrm>
            <a:off x="3911277" y="2768288"/>
            <a:ext cx="418997" cy="388234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49"/>
          <a:stretch/>
        </p:blipFill>
        <p:spPr>
          <a:xfrm>
            <a:off x="4330273" y="2769056"/>
            <a:ext cx="432643" cy="388234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3157290"/>
            <a:ext cx="425209" cy="215232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3157290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3157290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3157290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3157290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3157290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3157290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3157290"/>
            <a:ext cx="432643" cy="215232"/>
          </a:xfrm>
          <a:prstGeom prst="rect">
            <a:avLst/>
          </a:prstGeom>
        </p:spPr>
      </p:pic>
      <p:pic>
        <p:nvPicPr>
          <p:cNvPr id="30" name="그림 29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28BE1CF1-8346-4D26-9D8F-411C9DA8B669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52"/>
          <a:stretch/>
        </p:blipFill>
        <p:spPr>
          <a:xfrm>
            <a:off x="7179442" y="2757965"/>
            <a:ext cx="412778" cy="414271"/>
          </a:xfrm>
          <a:prstGeom prst="rect">
            <a:avLst/>
          </a:prstGeom>
        </p:spPr>
      </p:pic>
      <p:pic>
        <p:nvPicPr>
          <p:cNvPr id="32" name="그림 31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B0D2CD15-4C3E-4BE1-8A53-CDB0A607F22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8" b="74730"/>
          <a:stretch/>
        </p:blipFill>
        <p:spPr>
          <a:xfrm>
            <a:off x="7598439" y="2788920"/>
            <a:ext cx="418995" cy="375920"/>
          </a:xfrm>
          <a:prstGeom prst="rect">
            <a:avLst/>
          </a:prstGeom>
        </p:spPr>
      </p:pic>
      <p:pic>
        <p:nvPicPr>
          <p:cNvPr id="33" name="그림 3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19A82EC-BB78-495B-8015-3AD478A8B05E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20" b="62487"/>
          <a:stretch/>
        </p:blipFill>
        <p:spPr>
          <a:xfrm>
            <a:off x="8017434" y="2778760"/>
            <a:ext cx="432644" cy="375920"/>
          </a:xfrm>
          <a:prstGeom prst="rect">
            <a:avLst/>
          </a:prstGeom>
        </p:spPr>
      </p:pic>
      <p:pic>
        <p:nvPicPr>
          <p:cNvPr id="34" name="그림 33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D52FCEE-55B1-4076-A8A5-6EF8A199A49D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3" b="49086"/>
          <a:stretch/>
        </p:blipFill>
        <p:spPr>
          <a:xfrm>
            <a:off x="8450078" y="2768600"/>
            <a:ext cx="418995" cy="390618"/>
          </a:xfrm>
          <a:prstGeom prst="rect">
            <a:avLst/>
          </a:prstGeom>
        </p:spPr>
      </p:pic>
      <p:pic>
        <p:nvPicPr>
          <p:cNvPr id="36" name="그림 35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D0C32235-D749-417F-8F64-0BCBDA5C52F3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3" b="37365"/>
          <a:stretch/>
        </p:blipFill>
        <p:spPr>
          <a:xfrm>
            <a:off x="8869073" y="2778760"/>
            <a:ext cx="432644" cy="360680"/>
          </a:xfrm>
          <a:prstGeom prst="rect">
            <a:avLst/>
          </a:prstGeom>
        </p:spPr>
      </p:pic>
      <p:pic>
        <p:nvPicPr>
          <p:cNvPr id="38" name="그림 37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5F2E264-4C14-47D6-8C14-F3FA13B392A0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5" b="25343"/>
          <a:stretch/>
        </p:blipFill>
        <p:spPr>
          <a:xfrm>
            <a:off x="9301717" y="2768600"/>
            <a:ext cx="432645" cy="375920"/>
          </a:xfrm>
          <a:prstGeom prst="rect">
            <a:avLst/>
          </a:prstGeom>
        </p:spPr>
      </p:pic>
      <p:pic>
        <p:nvPicPr>
          <p:cNvPr id="40" name="그림 39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BBE570E8-233F-4D10-B5D8-D5E72889FA50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57" b="12184"/>
          <a:stretch/>
        </p:blipFill>
        <p:spPr>
          <a:xfrm>
            <a:off x="9734361" y="2753360"/>
            <a:ext cx="418995" cy="398976"/>
          </a:xfrm>
          <a:prstGeom prst="rect">
            <a:avLst/>
          </a:prstGeom>
        </p:spPr>
      </p:pic>
      <p:pic>
        <p:nvPicPr>
          <p:cNvPr id="44" name="그림 43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FCB5249-3007-4D54-AC32-E396956C87B6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16"/>
          <a:stretch/>
        </p:blipFill>
        <p:spPr>
          <a:xfrm>
            <a:off x="10153356" y="2773680"/>
            <a:ext cx="432644" cy="370840"/>
          </a:xfrm>
          <a:prstGeom prst="rect">
            <a:avLst/>
          </a:prstGeom>
        </p:spPr>
      </p:pic>
      <p:pic>
        <p:nvPicPr>
          <p:cNvPr id="60" name="그림 59" descr="키보드이(가) 표시된 사진&#10;&#10;자동 생성된 설명">
            <a:extLst>
              <a:ext uri="{FF2B5EF4-FFF2-40B4-BE49-F238E27FC236}">
                <a16:creationId xmlns:a16="http://schemas.microsoft.com/office/drawing/2014/main" id="{EF6843F1-B34C-4098-9551-E1E46B3BFBA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3171046"/>
            <a:ext cx="425209" cy="215232"/>
          </a:xfrm>
          <a:prstGeom prst="rect">
            <a:avLst/>
          </a:prstGeom>
        </p:spPr>
      </p:pic>
      <p:pic>
        <p:nvPicPr>
          <p:cNvPr id="62" name="그림 61" descr="키보드이(가) 표시된 사진&#10;&#10;자동 생성된 설명">
            <a:extLst>
              <a:ext uri="{FF2B5EF4-FFF2-40B4-BE49-F238E27FC236}">
                <a16:creationId xmlns:a16="http://schemas.microsoft.com/office/drawing/2014/main" id="{BA608933-4764-4BB9-9E75-2555B2A0E1B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3171046"/>
            <a:ext cx="363017" cy="215232"/>
          </a:xfrm>
          <a:prstGeom prst="rect">
            <a:avLst/>
          </a:prstGeom>
        </p:spPr>
      </p:pic>
      <p:pic>
        <p:nvPicPr>
          <p:cNvPr id="64" name="그림 63" descr="키보드이(가) 표시된 사진&#10;&#10;자동 생성된 설명">
            <a:extLst>
              <a:ext uri="{FF2B5EF4-FFF2-40B4-BE49-F238E27FC236}">
                <a16:creationId xmlns:a16="http://schemas.microsoft.com/office/drawing/2014/main" id="{B00FEF71-9A98-4920-A4BC-8BBFCB211BC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3171046"/>
            <a:ext cx="373822" cy="215232"/>
          </a:xfrm>
          <a:prstGeom prst="rect">
            <a:avLst/>
          </a:prstGeom>
        </p:spPr>
      </p:pic>
      <p:pic>
        <p:nvPicPr>
          <p:cNvPr id="66" name="그림 65" descr="키보드이(가) 표시된 사진&#10;&#10;자동 생성된 설명">
            <a:extLst>
              <a:ext uri="{FF2B5EF4-FFF2-40B4-BE49-F238E27FC236}">
                <a16:creationId xmlns:a16="http://schemas.microsoft.com/office/drawing/2014/main" id="{5DDC4BBC-CCF5-4FF1-95DA-1E7F165AE14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3171046"/>
            <a:ext cx="452877" cy="215232"/>
          </a:xfrm>
          <a:prstGeom prst="rect">
            <a:avLst/>
          </a:prstGeom>
        </p:spPr>
      </p:pic>
      <p:pic>
        <p:nvPicPr>
          <p:cNvPr id="68" name="그림 67" descr="키보드이(가) 표시된 사진&#10;&#10;자동 생성된 설명">
            <a:extLst>
              <a:ext uri="{FF2B5EF4-FFF2-40B4-BE49-F238E27FC236}">
                <a16:creationId xmlns:a16="http://schemas.microsoft.com/office/drawing/2014/main" id="{5F8E9193-01E1-4EF5-96BD-42CD213898A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3171046"/>
            <a:ext cx="446292" cy="215232"/>
          </a:xfrm>
          <a:prstGeom prst="rect">
            <a:avLst/>
          </a:prstGeom>
        </p:spPr>
      </p:pic>
      <p:pic>
        <p:nvPicPr>
          <p:cNvPr id="70" name="그림 69" descr="키보드이(가) 표시된 사진&#10;&#10;자동 생성된 설명">
            <a:extLst>
              <a:ext uri="{FF2B5EF4-FFF2-40B4-BE49-F238E27FC236}">
                <a16:creationId xmlns:a16="http://schemas.microsoft.com/office/drawing/2014/main" id="{D0B83001-FCF7-4A80-A9F1-CB74EC64304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3171046"/>
            <a:ext cx="418994" cy="215232"/>
          </a:xfrm>
          <a:prstGeom prst="rect">
            <a:avLst/>
          </a:prstGeom>
        </p:spPr>
      </p:pic>
      <p:pic>
        <p:nvPicPr>
          <p:cNvPr id="72" name="그림 71" descr="키보드이(가) 표시된 사진&#10;&#10;자동 생성된 설명">
            <a:extLst>
              <a:ext uri="{FF2B5EF4-FFF2-40B4-BE49-F238E27FC236}">
                <a16:creationId xmlns:a16="http://schemas.microsoft.com/office/drawing/2014/main" id="{50C15116-5715-406F-8B65-1AC67866FF0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3171046"/>
            <a:ext cx="430654" cy="215232"/>
          </a:xfrm>
          <a:prstGeom prst="rect">
            <a:avLst/>
          </a:prstGeom>
        </p:spPr>
      </p:pic>
      <p:pic>
        <p:nvPicPr>
          <p:cNvPr id="74" name="그림 73" descr="키보드이(가) 표시된 사진&#10;&#10;자동 생성된 설명">
            <a:extLst>
              <a:ext uri="{FF2B5EF4-FFF2-40B4-BE49-F238E27FC236}">
                <a16:creationId xmlns:a16="http://schemas.microsoft.com/office/drawing/2014/main" id="{196D16BC-67E6-4AC7-AE22-F304A220F461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3171046"/>
            <a:ext cx="432643" cy="215232"/>
          </a:xfrm>
          <a:prstGeom prst="rect">
            <a:avLst/>
          </a:prstGeom>
        </p:spPr>
      </p:pic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18247994-9ACC-4CE6-AF77-7E393CFCE243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360"/>
          <a:stretch/>
        </p:blipFill>
        <p:spPr>
          <a:xfrm>
            <a:off x="1356359" y="2764097"/>
            <a:ext cx="445642" cy="38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0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AE9B8-5A86-4C2D-BB37-30B4CE76BD95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DFD7C-0620-42E1-8F23-CE9391E32A50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77B0B-1AD0-4740-92A4-49DFA0B19D78}"/>
              </a:ext>
            </a:extLst>
          </p:cNvPr>
          <p:cNvSpPr txBox="1"/>
          <p:nvPr/>
        </p:nvSpPr>
        <p:spPr>
          <a:xfrm>
            <a:off x="339536" y="1264666"/>
            <a:ext cx="231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결론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CEFEB-2FA8-4844-BE9F-91CA2B9EADD8}"/>
              </a:ext>
            </a:extLst>
          </p:cNvPr>
          <p:cNvSpPr txBox="1"/>
          <p:nvPr/>
        </p:nvSpPr>
        <p:spPr>
          <a:xfrm>
            <a:off x="339536" y="1966728"/>
            <a:ext cx="113366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Sim2Real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기술을 적용한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머신러닝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모델을 사용하여 시뮬레이션 데이터를 사용하여서도 실제 데이터를 사용하였을 때와 비슷한 수준의 유의미한 결과를 도출할 수 있었음 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이를 통해 시뮬레이션 데이터로 실제 데이터를 어느정도 대체 가능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시뮬레이션으로 데이터를 수집할 경우 실제 보다 빠르고 다양한 데이터를 수집가능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향후 실제 데이터를 얻기 힘든 분야에도 적용가능</a:t>
            </a:r>
          </a:p>
        </p:txBody>
      </p:sp>
    </p:spTree>
    <p:extLst>
      <p:ext uri="{BB962C8B-B14F-4D97-AF65-F5344CB8AC3E}">
        <p14:creationId xmlns:p14="http://schemas.microsoft.com/office/powerpoint/2010/main" val="135419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3549532" y="3075056"/>
            <a:ext cx="5131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i="1">
                <a:solidFill>
                  <a:schemeClr val="tx1">
                    <a:lumMod val="75000"/>
                    <a:lumOff val="25000"/>
                  </a:schemeClr>
                </a:solidFill>
              </a:rPr>
              <a:t>핵심 내용을 입력하세요</a:t>
            </a:r>
            <a:endParaRPr lang="ko-KR" altLang="en-US" sz="4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9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2854221" y="2951946"/>
            <a:ext cx="6543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봄이 아무 아스라히 한 추억과 묻힌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2800" i="1" dirty="0">
                <a:solidFill>
                  <a:schemeClr val="bg1"/>
                </a:solidFill>
              </a:rPr>
              <a:t>이름자 별빛이 써 같이 별 시와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9B09E2-560B-4AB0-B844-E705CD1A51B0}"/>
              </a:ext>
            </a:extLst>
          </p:cNvPr>
          <p:cNvSpPr/>
          <p:nvPr/>
        </p:nvSpPr>
        <p:spPr>
          <a:xfrm>
            <a:off x="4595964" y="2834640"/>
            <a:ext cx="3261360" cy="118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53B88-5346-4CA9-84CE-2C01C7CF7232}"/>
              </a:ext>
            </a:extLst>
          </p:cNvPr>
          <p:cNvSpPr txBox="1"/>
          <p:nvPr/>
        </p:nvSpPr>
        <p:spPr>
          <a:xfrm>
            <a:off x="1769382" y="3105834"/>
            <a:ext cx="24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질문을 하고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1D149-BF9C-407C-B8C8-E25754592DA7}"/>
              </a:ext>
            </a:extLst>
          </p:cNvPr>
          <p:cNvSpPr txBox="1"/>
          <p:nvPr/>
        </p:nvSpPr>
        <p:spPr>
          <a:xfrm>
            <a:off x="5364870" y="2875002"/>
            <a:ext cx="17235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68DC7-2BB0-467B-9DC4-4FA9C4E04C24}"/>
              </a:ext>
            </a:extLst>
          </p:cNvPr>
          <p:cNvSpPr txBox="1"/>
          <p:nvPr/>
        </p:nvSpPr>
        <p:spPr>
          <a:xfrm>
            <a:off x="8283890" y="3105834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쓰세요</a:t>
            </a:r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16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980E0D-400B-4DD2-A151-C23AE873FCD5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“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426AF-B95E-4957-B867-478DD3449D6F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D8129-E34A-4047-8C81-FB5DB89C03B2}"/>
              </a:ext>
            </a:extLst>
          </p:cNvPr>
          <p:cNvSpPr txBox="1"/>
          <p:nvPr/>
        </p:nvSpPr>
        <p:spPr>
          <a:xfrm>
            <a:off x="3785195" y="2951946"/>
            <a:ext cx="4605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차 나는 청춘이 이네들은 </a:t>
            </a:r>
            <a:endParaRPr lang="en-US" altLang="ko-KR" sz="2800" i="1" dirty="0">
              <a:solidFill>
                <a:schemeClr val="bg1"/>
              </a:solidFill>
            </a:endParaRPr>
          </a:p>
          <a:p>
            <a:r>
              <a:rPr lang="ko-KR" altLang="en-US" sz="2800" i="1" dirty="0">
                <a:solidFill>
                  <a:schemeClr val="bg1"/>
                </a:solidFill>
              </a:rPr>
              <a:t>언덕 이런 멀리 하나에 봅니다</a:t>
            </a:r>
            <a:r>
              <a:rPr lang="en-US" altLang="ko-KR" sz="2800" i="1" dirty="0">
                <a:solidFill>
                  <a:schemeClr val="bg1"/>
                </a:solidFill>
              </a:rPr>
              <a:t>.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59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300168" cy="707886"/>
            <a:chOff x="294640" y="3596640"/>
            <a:chExt cx="230016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과제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4002117"/>
            <a:ext cx="1147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Task Summary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5006121"/>
            <a:ext cx="1271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6010125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3314629" y="3075057"/>
            <a:ext cx="5562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마지막 메시지를 입력하세요</a:t>
            </a:r>
            <a:r>
              <a:rPr lang="en-US" altLang="ko-KR" sz="4000" spc="-300" dirty="0">
                <a:solidFill>
                  <a:schemeClr val="bg1"/>
                </a:solidFill>
              </a:rPr>
              <a:t>.</a:t>
            </a:r>
            <a:endParaRPr lang="ko-KR" altLang="en-US" sz="4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Task Summary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812451"/>
            <a:chOff x="631683" y="5390664"/>
            <a:chExt cx="2887651" cy="8124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200912" y="5390664"/>
              <a:ext cx="1749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과제 선택 배경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812451"/>
            <a:chOff x="631683" y="5390664"/>
            <a:chExt cx="2887651" cy="8124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473423" y="5390664"/>
              <a:ext cx="1204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과제 목표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812451"/>
            <a:chOff x="631683" y="5390664"/>
            <a:chExt cx="2887651" cy="8124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473423" y="5390664"/>
              <a:ext cx="1204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배경 지식</a:t>
              </a:r>
            </a:p>
          </p:txBody>
        </p:sp>
      </p:grp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83C2773F-38F9-441E-8A17-9992718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56" y="2520356"/>
            <a:ext cx="3174904" cy="1817285"/>
          </a:xfrm>
          <a:prstGeom prst="rect">
            <a:avLst/>
          </a:prstGeom>
        </p:spPr>
      </p:pic>
      <p:pic>
        <p:nvPicPr>
          <p:cNvPr id="1026" name="Picture 2" descr="Post-Image">
            <a:extLst>
              <a:ext uri="{FF2B5EF4-FFF2-40B4-BE49-F238E27FC236}">
                <a16:creationId xmlns:a16="http://schemas.microsoft.com/office/drawing/2014/main" id="{6CA32480-46D1-4BE7-A752-2DB345379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994" y="2757068"/>
            <a:ext cx="4004991" cy="134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2real (@sim2realAIorg) | Twitter">
            <a:extLst>
              <a:ext uri="{FF2B5EF4-FFF2-40B4-BE49-F238E27FC236}">
                <a16:creationId xmlns:a16="http://schemas.microsoft.com/office/drawing/2014/main" id="{C92E3206-0C79-404B-A7F4-CF8DCEAF4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79" y="2056878"/>
            <a:ext cx="2744239" cy="2744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선택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64FB4F-7893-4BA2-8C1B-D076AF1B0EAA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35483" y="1363286"/>
            <a:ext cx="6794270" cy="23474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E31A4846-D266-4C5E-83A0-7C9B702DA1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6321145"/>
              </p:ext>
            </p:extLst>
          </p:nvPr>
        </p:nvGraphicFramePr>
        <p:xfrm>
          <a:off x="5296708" y="3997093"/>
          <a:ext cx="5671820" cy="248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0000BE-2208-44B5-8789-A4F63A986545}"/>
              </a:ext>
            </a:extLst>
          </p:cNvPr>
          <p:cNvSpPr/>
          <p:nvPr/>
        </p:nvSpPr>
        <p:spPr>
          <a:xfrm>
            <a:off x="503591" y="1575081"/>
            <a:ext cx="3760837" cy="47592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B20E32-3912-4DF7-B924-A0EC97439AE8}"/>
              </a:ext>
            </a:extLst>
          </p:cNvPr>
          <p:cNvSpPr txBox="1"/>
          <p:nvPr/>
        </p:nvSpPr>
        <p:spPr>
          <a:xfrm>
            <a:off x="875104" y="2188363"/>
            <a:ext cx="297068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629083"/>
            <a:chOff x="2028825" y="5485953"/>
            <a:chExt cx="2038350" cy="629083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367367" y="5562125"/>
              <a:ext cx="1361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과제 선택 배경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493FFD-AB5F-4DF3-B0E5-31DC25C25869}"/>
                </a:ext>
              </a:extLst>
            </p:cNvPr>
            <p:cNvSpPr txBox="1"/>
            <p:nvPr/>
          </p:nvSpPr>
          <p:spPr>
            <a:xfrm>
              <a:off x="3000102" y="5853426"/>
              <a:ext cx="184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629083"/>
            <a:chOff x="2028825" y="5485953"/>
            <a:chExt cx="2038350" cy="629083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571749" y="5581204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과제 목표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A28911-F4B6-41C3-9E12-2D92D41EC68A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629083"/>
            <a:chOff x="2028825" y="5485953"/>
            <a:chExt cx="2038350" cy="629083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2019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EAC466-B539-41B7-B7D7-0A51F52DF5D1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73429" y="5541147"/>
            <a:ext cx="2038350" cy="629083"/>
            <a:chOff x="2028825" y="5485953"/>
            <a:chExt cx="2038350" cy="629083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2020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928FA3-0F17-416B-AC6A-EBD6FF94D3E1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92378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001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539839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002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6155891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003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8771943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004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BBFCDBB1-3D5B-4EA8-81A9-24A58906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79" y="2920324"/>
            <a:ext cx="2262766" cy="1295186"/>
          </a:xfrm>
          <a:prstGeom prst="rect">
            <a:avLst/>
          </a:prstGeom>
        </p:spPr>
      </p:pic>
      <p:pic>
        <p:nvPicPr>
          <p:cNvPr id="9" name="Picture 4" descr="sim2real (@sim2realAIorg) | Twitter">
            <a:extLst>
              <a:ext uri="{FF2B5EF4-FFF2-40B4-BE49-F238E27FC236}">
                <a16:creationId xmlns:a16="http://schemas.microsoft.com/office/drawing/2014/main" id="{B5FA5320-5402-4FC6-AAF4-D17BB046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55" y="2195797"/>
            <a:ext cx="2744239" cy="2744239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A02DB9-329E-4CCF-A4F2-3F4EC56964C9}"/>
              </a:ext>
            </a:extLst>
          </p:cNvPr>
          <p:cNvSpPr txBox="1"/>
          <p:nvPr/>
        </p:nvSpPr>
        <p:spPr>
          <a:xfrm>
            <a:off x="3879450" y="4215510"/>
            <a:ext cx="1734848" cy="369332"/>
          </a:xfrm>
          <a:prstGeom prst="rect">
            <a:avLst/>
          </a:prstGeom>
          <a:solidFill>
            <a:srgbClr val="0052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3B7B9"/>
                </a:solidFill>
              </a:rPr>
              <a:t>sim2realAI</a:t>
            </a:r>
            <a:endParaRPr lang="ko-KR" altLang="en-US" dirty="0">
              <a:solidFill>
                <a:srgbClr val="13B7B9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07B32E8-4190-44E1-8213-D565D11F2D2E}"/>
              </a:ext>
            </a:extLst>
          </p:cNvPr>
          <p:cNvSpPr/>
          <p:nvPr/>
        </p:nvSpPr>
        <p:spPr>
          <a:xfrm>
            <a:off x="1132127" y="3567916"/>
            <a:ext cx="134698" cy="857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10FC3AB-7B76-407F-B330-24942563EDD4}"/>
              </a:ext>
            </a:extLst>
          </p:cNvPr>
          <p:cNvSpPr/>
          <p:nvPr/>
        </p:nvSpPr>
        <p:spPr>
          <a:xfrm rot="20177673">
            <a:off x="1698864" y="3452460"/>
            <a:ext cx="134698" cy="857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2" descr="Post-Image">
            <a:extLst>
              <a:ext uri="{FF2B5EF4-FFF2-40B4-BE49-F238E27FC236}">
                <a16:creationId xmlns:a16="http://schemas.microsoft.com/office/drawing/2014/main" id="{D1301C6F-4222-49CF-B7FB-D74C3F78C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53367"/>
            <a:ext cx="2634237" cy="88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9F33929-C327-425F-9396-8C8C21D888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153" y="18087051"/>
            <a:ext cx="2045431" cy="1857140"/>
          </a:xfrm>
          <a:prstGeom prst="rect">
            <a:avLst/>
          </a:prstGeom>
        </p:spPr>
      </p:pic>
      <p:pic>
        <p:nvPicPr>
          <p:cNvPr id="43" name="그림 42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94D4CD59-003B-45E5-AA14-6F44305DB6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53" y="18239451"/>
            <a:ext cx="2045431" cy="185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accent6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561853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S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0C5932-7F6B-4D39-B32B-EBD2F611A19E}"/>
                  </a:ext>
                </a:extLst>
              </p:cNvPr>
              <p:cNvSpPr txBox="1"/>
              <p:nvPr/>
            </p:nvSpPr>
            <p:spPr>
              <a:xfrm>
                <a:off x="6339521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W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3091FA-2614-4DFE-A4B2-8BF951AAB535}"/>
                  </a:ext>
                </a:extLst>
              </p:cNvPr>
              <p:cNvSpPr txBox="1"/>
              <p:nvPr/>
            </p:nvSpPr>
            <p:spPr>
              <a:xfrm>
                <a:off x="5561853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O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699C4B-4B07-4A0A-9ABE-73B29CB2AA46}"/>
                  </a:ext>
                </a:extLst>
              </p:cNvPr>
              <p:cNvSpPr txBox="1"/>
              <p:nvPr/>
            </p:nvSpPr>
            <p:spPr>
              <a:xfrm>
                <a:off x="6382262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</a:rPr>
                  <a:t>T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312409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8806285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D8CD26-DF38-43C7-89D6-6D8B0B986ACB}"/>
              </a:ext>
            </a:extLst>
          </p:cNvPr>
          <p:cNvSpPr txBox="1"/>
          <p:nvPr/>
        </p:nvSpPr>
        <p:spPr>
          <a:xfrm>
            <a:off x="1312409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D75952-B152-48BC-9F8C-85AAE90CBDBA}"/>
              </a:ext>
            </a:extLst>
          </p:cNvPr>
          <p:cNvSpPr txBox="1"/>
          <p:nvPr/>
        </p:nvSpPr>
        <p:spPr>
          <a:xfrm>
            <a:off x="8806285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3D66AC0-3372-4DBD-94BF-8B8D2A8B7D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669" y="17996454"/>
            <a:ext cx="2045431" cy="1857140"/>
          </a:xfrm>
          <a:prstGeom prst="rect">
            <a:avLst/>
          </a:prstGeom>
        </p:spPr>
      </p:pic>
      <p:pic>
        <p:nvPicPr>
          <p:cNvPr id="5" name="그림 4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183AAAA-A838-427F-833A-DB382FF597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3069" y="18148854"/>
            <a:ext cx="2045431" cy="1857140"/>
          </a:xfrm>
          <a:prstGeom prst="rect">
            <a:avLst/>
          </a:prstGeom>
        </p:spPr>
      </p:pic>
      <p:pic>
        <p:nvPicPr>
          <p:cNvPr id="6" name="그림 5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D5C7A30-CF9C-4750-8B90-F778505EFE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5670" y="17920797"/>
            <a:ext cx="2045431" cy="1857140"/>
          </a:xfrm>
          <a:prstGeom prst="rect">
            <a:avLst/>
          </a:prstGeom>
        </p:spPr>
      </p:pic>
      <p:pic>
        <p:nvPicPr>
          <p:cNvPr id="17" name="그림 16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38BEC4F-A1BC-400A-AE9B-EE6EFD2C3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153" y="18087051"/>
            <a:ext cx="2045431" cy="185714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F3D35F-24AA-4FDF-A3A8-442B08199C67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A3929AE-7096-4C6D-81B2-92D4E6A64C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5363" y="665022"/>
            <a:ext cx="6106637" cy="554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965</Words>
  <Application>Microsoft Office PowerPoint</Application>
  <PresentationFormat>와이드스크린</PresentationFormat>
  <Paragraphs>250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나눔스퀘어 ExtraBold</vt:lpstr>
      <vt:lpstr>나눔스퀘어 Light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BangHyungJin</cp:lastModifiedBy>
  <cp:revision>35</cp:revision>
  <dcterms:created xsi:type="dcterms:W3CDTF">2020-09-07T02:34:06Z</dcterms:created>
  <dcterms:modified xsi:type="dcterms:W3CDTF">2020-09-17T09:19:26Z</dcterms:modified>
</cp:coreProperties>
</file>